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0F"/>
    <a:srgbClr val="DAD409"/>
    <a:srgbClr val="3C3C3B"/>
    <a:srgbClr val="00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8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10.03.2019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" y="428"/>
            <a:ext cx="12190472" cy="6857141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8803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67705"/>
            <a:ext cx="9144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4045104"/>
            <a:ext cx="7131992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125F7D6-4B89-5E4A-9841-BA57CF4D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4208343C-5CB0-164A-8DC7-6B90607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9F31742E-7FF4-EA44-AD6D-7C81F1B9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89150C64-4811-A247-9369-E9A7B54F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4AD1A2B9-D920-5345-AEF0-0A0F8236548E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2537"/>
          </a:xfrm>
        </p:spPr>
        <p:txBody>
          <a:bodyPr/>
          <a:lstStyle>
            <a:lvl1pPr marL="0" indent="0">
              <a:buNone/>
              <a:defRPr sz="24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6DF3A2F1-3497-CD44-A9FD-A9FFD06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6BDC5C79-0E90-FB43-ABA1-13266A95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954ECC5E-6E65-F246-8E8A-2D4F48C799CB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" y="5451194"/>
            <a:ext cx="474611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3"/>
            <a:ext cx="10432744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972987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192737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xmlns="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" y="5451194"/>
            <a:ext cx="474611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876742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9" y="5451194"/>
            <a:ext cx="474611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D6C8ADD-0AC1-2C4E-90CF-02CF995A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5183188" y="987425"/>
            <a:ext cx="6170612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" y="859"/>
            <a:ext cx="12190472" cy="68571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42148" y="6160650"/>
            <a:ext cx="115334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5" r:id="rId7"/>
    <p:sldLayoutId id="2147483658" r:id="rId8"/>
    <p:sldLayoutId id="2147483656" r:id="rId9"/>
    <p:sldLayoutId id="2147483659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8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54182" y="96908"/>
            <a:ext cx="11083636" cy="734212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Vulnerable MSM Groups</a:t>
            </a:r>
            <a:endParaRPr lang="de-D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54182" y="831120"/>
            <a:ext cx="11083636" cy="440589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ASTOR is a simple and useful project building tool that helps identify some  of the key elements you need for an intervention. It breaks down as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What are you trying to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do?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Where are you doing what you are trying to do?</a:t>
            </a: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Who is the intervention for?</a:t>
            </a: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What are the steps needed to reach the AIM?</a:t>
            </a:r>
          </a:p>
          <a:p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What do you need to make the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happen? 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 money, staff time, office space, any other resources?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770951" y="5998660"/>
            <a:ext cx="5043013" cy="346742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3C3C3B"/>
      </a:dk1>
      <a:lt1>
        <a:srgbClr val="FFFFFF"/>
      </a:lt1>
      <a:dk2>
        <a:srgbClr val="0064AE"/>
      </a:dk2>
      <a:lt2>
        <a:srgbClr val="00B0EB"/>
      </a:lt2>
      <a:accent1>
        <a:srgbClr val="83C9F0"/>
      </a:accent1>
      <a:accent2>
        <a:srgbClr val="00A3A6"/>
      </a:accent2>
      <a:accent3>
        <a:srgbClr val="BBD043"/>
      </a:accent3>
      <a:accent4>
        <a:srgbClr val="E2DD09"/>
      </a:accent4>
      <a:accent5>
        <a:srgbClr val="F18847"/>
      </a:accent5>
      <a:accent6>
        <a:srgbClr val="E63323"/>
      </a:accent6>
      <a:hlink>
        <a:srgbClr val="EB608C"/>
      </a:hlink>
      <a:folHlink>
        <a:srgbClr val="5941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Office-Design</vt:lpstr>
      <vt:lpstr>Vulnerable MSM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Barrie Dwyer</cp:lastModifiedBy>
  <cp:revision>35</cp:revision>
  <dcterms:created xsi:type="dcterms:W3CDTF">2018-01-09T15:53:15Z</dcterms:created>
  <dcterms:modified xsi:type="dcterms:W3CDTF">2019-03-10T16:41:45Z</dcterms:modified>
</cp:coreProperties>
</file>