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506FC1E6-298C-8245-9C4B-6094C4DD5A30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A0F"/>
    <a:srgbClr val="DAD409"/>
    <a:srgbClr val="3C3C3B"/>
    <a:srgbClr val="00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008"/>
  </p:normalViewPr>
  <p:slideViewPr>
    <p:cSldViewPr snapToGrid="0" snapToObjects="1">
      <p:cViewPr varScale="1">
        <p:scale>
          <a:sx n="69" d="100"/>
          <a:sy n="69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2969-F816-0146-915C-AE00420490E7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A0C7-F9A9-8C47-888C-FED1A313B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7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BA0C7-F9A9-8C47-888C-FED1A313B7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64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" y="428"/>
            <a:ext cx="12190472" cy="6857141"/>
          </a:xfrm>
          <a:prstGeom prst="rect">
            <a:avLst/>
          </a:prstGeom>
          <a:ln w="9525">
            <a:solidFill>
              <a:srgbClr val="E63323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8803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167705"/>
            <a:ext cx="9144000" cy="7853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4045104"/>
            <a:ext cx="7131992" cy="8080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 dirty="0"/>
              <a:t>Master-</a:t>
            </a:r>
            <a:r>
              <a:rPr lang="de-DE" dirty="0" err="1"/>
              <a:t>Subtitel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9507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5125F7D6-4B89-5E4A-9841-BA57CF4DE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0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4208343C-5CB0-164A-8DC7-6B90607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58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9F31742E-7FF4-EA44-AD6D-7C81F1B97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89150C64-4811-A247-9369-E9A7B54F0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4AD1A2B9-D920-5345-AEF0-0A0F8236548E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52537"/>
          </a:xfrm>
        </p:spPr>
        <p:txBody>
          <a:bodyPr/>
          <a:lstStyle>
            <a:lvl1pPr marL="0" indent="0">
              <a:buNone/>
              <a:defRPr sz="24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6DF3A2F1-3497-CD44-A9FD-A9FFD06D0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6BDC5C79-0E90-FB43-ABA1-13266A957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954ECC5E-6E65-F246-8E8A-2D4F48C799CB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F1D6E89B-E30A-C74B-B2EE-4AAE2A573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5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8" y="5451194"/>
            <a:ext cx="474611" cy="38442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3"/>
            <a:ext cx="10432744" cy="34634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9729878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A280A1E0-3245-4C40-B5A4-89A366674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192737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xmlns="" id="{CFDAB86C-2374-E141-9310-76BAB7E2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3" y="5451194"/>
            <a:ext cx="474611" cy="384426"/>
          </a:xfrm>
          <a:prstGeom prst="rect">
            <a:avLst/>
          </a:prstGeom>
        </p:spPr>
      </p:pic>
      <p:sp>
        <p:nvSpPr>
          <p:cNvPr id="18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6876742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29" y="5451194"/>
            <a:ext cx="474611" cy="3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9D6C8ADD-0AC1-2C4E-90CF-02CF995A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8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0063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7AD157D2-4E0C-DD49-8B0D-8E06AEFF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5183188" y="987425"/>
            <a:ext cx="6170612" cy="4854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583061C2-A63A-954A-A15D-F2210DDA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1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4" y="859"/>
            <a:ext cx="12190472" cy="68571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42148" y="6160650"/>
            <a:ext cx="1153348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7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5" r:id="rId7"/>
    <p:sldLayoutId id="2147483658" r:id="rId8"/>
    <p:sldLayoutId id="2147483656" r:id="rId9"/>
    <p:sldLayoutId id="2147483659" r:id="rId10"/>
    <p:sldLayoutId id="21474836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68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158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554182" y="221603"/>
            <a:ext cx="11083636" cy="734212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Engaging and Involving Users of Service</a:t>
            </a:r>
            <a:endParaRPr lang="de-DE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554182" y="955816"/>
            <a:ext cx="11083636" cy="40318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b="1" dirty="0"/>
              <a:t>The Five Steps of </a:t>
            </a:r>
            <a:r>
              <a:rPr lang="en-GB" b="1" dirty="0" smtClean="0"/>
              <a:t>‘Patient’ or </a:t>
            </a:r>
            <a:r>
              <a:rPr lang="en-GB" b="1" smtClean="0"/>
              <a:t>‘Service User’ </a:t>
            </a:r>
            <a:r>
              <a:rPr lang="en-GB" b="1" dirty="0"/>
              <a:t>Engagement</a:t>
            </a:r>
            <a:endParaRPr lang="en-GB" dirty="0"/>
          </a:p>
          <a:p>
            <a:r>
              <a:rPr lang="en-GB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Inform Me: Attracting new ‘service users’ with (online) information services</a:t>
            </a:r>
          </a:p>
          <a:p>
            <a:r>
              <a:rPr lang="en-GB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Engage Me: Attracting those ‘users’ to engage with you</a:t>
            </a:r>
          </a:p>
          <a:p>
            <a:r>
              <a:rPr lang="en-GB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Empower me : Retaining those ‘users’ and partnering with them</a:t>
            </a:r>
          </a:p>
          <a:p>
            <a:r>
              <a:rPr lang="en-GB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Partner With Me: Creating interactions and collaborations between you</a:t>
            </a:r>
          </a:p>
          <a:p>
            <a:r>
              <a:rPr lang="en-GB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Support my (e)communication: The ‘user’ defines their own (e)community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770951" y="5998660"/>
            <a:ext cx="4876758" cy="34674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Stigma and Discrimination</a:t>
            </a:r>
            <a:endParaRPr lang="de-DE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3C3C3B"/>
      </a:dk1>
      <a:lt1>
        <a:srgbClr val="FFFFFF"/>
      </a:lt1>
      <a:dk2>
        <a:srgbClr val="0064AE"/>
      </a:dk2>
      <a:lt2>
        <a:srgbClr val="00B0EB"/>
      </a:lt2>
      <a:accent1>
        <a:srgbClr val="83C9F0"/>
      </a:accent1>
      <a:accent2>
        <a:srgbClr val="00A3A6"/>
      </a:accent2>
      <a:accent3>
        <a:srgbClr val="BBD043"/>
      </a:accent3>
      <a:accent4>
        <a:srgbClr val="E2DD09"/>
      </a:accent4>
      <a:accent5>
        <a:srgbClr val="F18847"/>
      </a:accent5>
      <a:accent6>
        <a:srgbClr val="E63323"/>
      </a:accent6>
      <a:hlink>
        <a:srgbClr val="EB608C"/>
      </a:hlink>
      <a:folHlink>
        <a:srgbClr val="59418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Office-Design</vt:lpstr>
      <vt:lpstr>Engaging and Involving Users of Service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</dc:creator>
  <cp:lastModifiedBy>Barrie Dwyer</cp:lastModifiedBy>
  <cp:revision>36</cp:revision>
  <cp:lastPrinted>2019-03-10T16:11:42Z</cp:lastPrinted>
  <dcterms:created xsi:type="dcterms:W3CDTF">2018-01-09T15:53:15Z</dcterms:created>
  <dcterms:modified xsi:type="dcterms:W3CDTF">2019-03-15T18:02:00Z</dcterms:modified>
</cp:coreProperties>
</file>