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0F"/>
    <a:srgbClr val="DAD409"/>
    <a:srgbClr val="3C3C3B"/>
    <a:srgbClr val="00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8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10.06.2019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" y="428"/>
            <a:ext cx="12190472" cy="6857141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8803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67705"/>
            <a:ext cx="9144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4045104"/>
            <a:ext cx="7131992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125F7D6-4B89-5E4A-9841-BA57CF4D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4208343C-5CB0-164A-8DC7-6B90607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9F31742E-7FF4-EA44-AD6D-7C81F1B9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89150C64-4811-A247-9369-E9A7B54F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4AD1A2B9-D920-5345-AEF0-0A0F8236548E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2537"/>
          </a:xfrm>
        </p:spPr>
        <p:txBody>
          <a:bodyPr/>
          <a:lstStyle>
            <a:lvl1pPr marL="0" indent="0">
              <a:buNone/>
              <a:defRPr sz="24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6DF3A2F1-3497-CD44-A9FD-A9FFD06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6BDC5C79-0E90-FB43-ABA1-13266A95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954ECC5E-6E65-F246-8E8A-2D4F48C799CB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" y="5451194"/>
            <a:ext cx="474611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3"/>
            <a:ext cx="10432744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972987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192737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xmlns="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" y="5451194"/>
            <a:ext cx="474611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876742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9" y="5451194"/>
            <a:ext cx="474611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D6C8ADD-0AC1-2C4E-90CF-02CF995A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5183188" y="987425"/>
            <a:ext cx="6170612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" y="859"/>
            <a:ext cx="12190472" cy="68571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42148" y="6160650"/>
            <a:ext cx="115334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5" r:id="rId7"/>
    <p:sldLayoutId id="2147483658" r:id="rId8"/>
    <p:sldLayoutId id="2147483656" r:id="rId9"/>
    <p:sldLayoutId id="2147483659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8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54182" y="346298"/>
            <a:ext cx="11083636" cy="734212"/>
          </a:xfrm>
        </p:spPr>
        <p:txBody>
          <a:bodyPr>
            <a:normAutofit fontScale="90000"/>
          </a:bodyPr>
          <a:lstStyle/>
          <a:p>
            <a:r>
              <a:rPr lang="de-DE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Recognising Complex Health Systems</a:t>
            </a:r>
            <a:endParaRPr lang="de-D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54182" y="1191490"/>
            <a:ext cx="11083636" cy="3796145"/>
          </a:xfrm>
        </p:spPr>
        <p:txBody>
          <a:bodyPr/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Definition </a:t>
            </a:r>
            <a:r>
              <a:rPr lang="en-GB" b="1" dirty="0"/>
              <a:t>of Whole Systems Approaches</a:t>
            </a:r>
            <a:endParaRPr lang="en-GB" dirty="0"/>
          </a:p>
          <a:p>
            <a:r>
              <a:rPr lang="en-GB" dirty="0"/>
              <a:t> </a:t>
            </a:r>
          </a:p>
          <a:p>
            <a:pPr>
              <a:lnSpc>
                <a:spcPct val="100000"/>
              </a:lnSpc>
            </a:pPr>
            <a:r>
              <a:rPr lang="en-GB" dirty="0"/>
              <a:t>Whole systems approaches involve identifying the various components of a system and assessing the nature of the links and relationships between each of them. 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770951" y="5998660"/>
            <a:ext cx="4876758" cy="34674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8751"/>
            <a:ext cx="11083637" cy="11311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Recognising Complex Health Systems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17"/>
            <a:ext cx="10515600" cy="4693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Silo Thinking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Diseases and health conditions are usually studied in separate silos. 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means they are thought about singularly and in a linear way rather than acknowledging possible overlaps that could affect change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is not a stand-alone phenomenon with clear boundaries, it has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individual, social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economic and environmental factors that influence it. </a:t>
            </a: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6920736" cy="285751"/>
          </a:xfrm>
        </p:spPr>
        <p:txBody>
          <a:bodyPr/>
          <a:lstStyle/>
          <a:p>
            <a:r>
              <a:rPr lang="de-DE" sz="18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3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8751"/>
            <a:ext cx="11083637" cy="11311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Recognising Complex Health Systems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17"/>
            <a:ext cx="10515600" cy="469309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 Silos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Diseases and health conditions have multiple causes, including social, economic and environmental. They are interrelated with what you may be genetically predisposed to as well as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ability to look after your health, and both evolve over time. 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systems defy simple representation. A holistic framework is needed to capture multiple diseases and health conditions and the way they interact into a unified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approach. </a:t>
            </a:r>
            <a:r>
              <a:rPr lang="en-GB" dirty="0">
                <a:latin typeface="Verdana"/>
                <a:ea typeface="Times New Roman"/>
                <a:cs typeface="Arial"/>
              </a:rPr>
              <a:t>It is important not to concentrate on only one ‘silo’ </a:t>
            </a:r>
            <a:r>
              <a:rPr lang="en-GB" dirty="0" smtClean="0">
                <a:latin typeface="Verdana"/>
                <a:ea typeface="Times New Roman"/>
                <a:cs typeface="Arial"/>
              </a:rPr>
              <a:t>i.e. </a:t>
            </a:r>
            <a:r>
              <a:rPr lang="en-GB" dirty="0">
                <a:latin typeface="Verdana"/>
                <a:ea typeface="Times New Roman"/>
                <a:cs typeface="Arial"/>
              </a:rPr>
              <a:t>behaviours.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6920736" cy="285751"/>
          </a:xfrm>
        </p:spPr>
        <p:txBody>
          <a:bodyPr/>
          <a:lstStyle/>
          <a:p>
            <a:r>
              <a:rPr lang="de-DE" sz="18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8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8751"/>
            <a:ext cx="11083637" cy="11311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Recognising Complex Health Systems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17"/>
            <a:ext cx="10515600" cy="4693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 2010: Components of a ‘Best Sex Life’ (for MSM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 Formation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Emotional/Sexual connection with sexual partner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and Variety (of sexual contact)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 Action / Behaviour (specific sexual acts)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from physical harm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Idealised physical attributes (of partner/s)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Overcoming psychological and social barriers (To be confident and/or assertive; To enjoy sex without stress)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Settings or physical spaces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know…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6920736" cy="285751"/>
          </a:xfrm>
        </p:spPr>
        <p:txBody>
          <a:bodyPr/>
          <a:lstStyle/>
          <a:p>
            <a:r>
              <a:rPr lang="de-DE" sz="18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6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8751"/>
            <a:ext cx="11083637" cy="11311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Recognising Complex Health Systems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858983"/>
            <a:ext cx="11499273" cy="53755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 2010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content of these answers may also reflect a widespread desire among single MSM for a steady partner, and the social and community needs that fuel this desire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marL="0" indent="0">
              <a:buNone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Emotionally meaningful relationships are the most commonly valued feature. Therefore, programmes concerned with increasing the quality of MSM’s sex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focus on emotional &amp; interpersonal aspects and capacities alongside the more commonly addressed topics of safety and technique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 a country level average of 47% of MSM being unhappy with their sex lives.</a:t>
            </a:r>
          </a:p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benefits: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 sexual unhappiness is itself a worthwhile goal.</a:t>
            </a:r>
          </a:p>
          <a:p>
            <a:pPr lvl="0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prevention is strengthened if not in direct competition with what MSM seek from their sex life.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‘good’ sex life is positively associated with effective treatment of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6920736" cy="285751"/>
          </a:xfrm>
        </p:spPr>
        <p:txBody>
          <a:bodyPr/>
          <a:lstStyle/>
          <a:p>
            <a:r>
              <a:rPr lang="de-DE" sz="18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3C3C3B"/>
      </a:dk1>
      <a:lt1>
        <a:srgbClr val="FFFFFF"/>
      </a:lt1>
      <a:dk2>
        <a:srgbClr val="0064AE"/>
      </a:dk2>
      <a:lt2>
        <a:srgbClr val="00B0EB"/>
      </a:lt2>
      <a:accent1>
        <a:srgbClr val="83C9F0"/>
      </a:accent1>
      <a:accent2>
        <a:srgbClr val="00A3A6"/>
      </a:accent2>
      <a:accent3>
        <a:srgbClr val="BBD043"/>
      </a:accent3>
      <a:accent4>
        <a:srgbClr val="E2DD09"/>
      </a:accent4>
      <a:accent5>
        <a:srgbClr val="F18847"/>
      </a:accent5>
      <a:accent6>
        <a:srgbClr val="E63323"/>
      </a:accent6>
      <a:hlink>
        <a:srgbClr val="EB608C"/>
      </a:hlink>
      <a:folHlink>
        <a:srgbClr val="5941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278</Words>
  <Application>Microsoft Office PowerPoint</Application>
  <PresentationFormat>Custom</PresentationFormat>
  <Paragraphs>51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Office-Design</vt:lpstr>
      <vt:lpstr>Recognising Complex Health Systems</vt:lpstr>
      <vt:lpstr>Recognising Complex Health Systems</vt:lpstr>
      <vt:lpstr>Recognising Complex Health Systems</vt:lpstr>
      <vt:lpstr>Recognising Complex Health Systems</vt:lpstr>
      <vt:lpstr>Recognising Complex Health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Barrie Dwyer</cp:lastModifiedBy>
  <cp:revision>40</cp:revision>
  <dcterms:created xsi:type="dcterms:W3CDTF">2018-01-09T15:53:15Z</dcterms:created>
  <dcterms:modified xsi:type="dcterms:W3CDTF">2019-06-10T12:01:35Z</dcterms:modified>
</cp:coreProperties>
</file>