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506FC1E6-298C-8245-9C4B-6094C4DD5A30}">
          <p14:sldIdLst>
            <p14:sldId id="257"/>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4A0F"/>
    <a:srgbClr val="DAD409"/>
    <a:srgbClr val="3C3C3B"/>
    <a:srgbClr val="006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008"/>
  </p:normalViewPr>
  <p:slideViewPr>
    <p:cSldViewPr snapToGrid="0" snapToObjects="1">
      <p:cViewPr varScale="1">
        <p:scale>
          <a:sx n="69" d="100"/>
          <a:sy n="69" d="100"/>
        </p:scale>
        <p:origin x="-80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82969-F816-0146-915C-AE00420490E7}" type="datetimeFigureOut">
              <a:rPr lang="de-DE" smtClean="0"/>
              <a:t>25.08.2019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BA0C7-F9A9-8C47-888C-FED1A313B7E6}" type="slidenum">
              <a:rPr lang="de-DE" smtClean="0"/>
              <a:t>‹#›</a:t>
            </a:fld>
            <a:endParaRPr lang="de-DE"/>
          </a:p>
        </p:txBody>
      </p:sp>
    </p:spTree>
    <p:extLst>
      <p:ext uri="{BB962C8B-B14F-4D97-AF65-F5344CB8AC3E}">
        <p14:creationId xmlns:p14="http://schemas.microsoft.com/office/powerpoint/2010/main" val="108237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2"/>
          <a:stretch>
            <a:fillRect/>
          </a:stretch>
        </p:blipFill>
        <p:spPr>
          <a:xfrm>
            <a:off x="763" y="428"/>
            <a:ext cx="12190472" cy="6857141"/>
          </a:xfrm>
          <a:prstGeom prst="rect">
            <a:avLst/>
          </a:prstGeom>
          <a:ln w="9525">
            <a:solidFill>
              <a:srgbClr val="E63323"/>
            </a:solidFill>
          </a:ln>
        </p:spPr>
      </p:pic>
      <p:sp>
        <p:nvSpPr>
          <p:cNvPr id="2" name="Titel 1"/>
          <p:cNvSpPr>
            <a:spLocks noGrp="1"/>
          </p:cNvSpPr>
          <p:nvPr>
            <p:ph type="ctrTitle"/>
          </p:nvPr>
        </p:nvSpPr>
        <p:spPr>
          <a:xfrm>
            <a:off x="1524000" y="688030"/>
            <a:ext cx="9144000" cy="2387600"/>
          </a:xfrm>
        </p:spPr>
        <p:txBody>
          <a:bodyPr anchor="b"/>
          <a:lstStyle>
            <a:lvl1pPr algn="l">
              <a:defRPr sz="6000"/>
            </a:lvl1pPr>
          </a:lstStyle>
          <a:p>
            <a:r>
              <a:rPr lang="de-DE" dirty="0"/>
              <a:t>Mastertitelformat bearbeiten</a:t>
            </a:r>
          </a:p>
        </p:txBody>
      </p:sp>
      <p:sp>
        <p:nvSpPr>
          <p:cNvPr id="3" name="Untertitel 2"/>
          <p:cNvSpPr>
            <a:spLocks noGrp="1"/>
          </p:cNvSpPr>
          <p:nvPr>
            <p:ph type="subTitle" idx="1"/>
          </p:nvPr>
        </p:nvSpPr>
        <p:spPr>
          <a:xfrm>
            <a:off x="1524000" y="3167705"/>
            <a:ext cx="9144000" cy="7853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3" name="Textplatzhalter 12"/>
          <p:cNvSpPr>
            <a:spLocks noGrp="1"/>
          </p:cNvSpPr>
          <p:nvPr>
            <p:ph type="body" sz="quarter" idx="13" hasCustomPrompt="1"/>
          </p:nvPr>
        </p:nvSpPr>
        <p:spPr>
          <a:xfrm>
            <a:off x="1524001" y="4045104"/>
            <a:ext cx="7131992" cy="808037"/>
          </a:xfrm>
        </p:spPr>
        <p:txBody>
          <a:bodyPr>
            <a:normAutofit/>
          </a:bodyPr>
          <a:lstStyle>
            <a:lvl1pPr marL="0" indent="0">
              <a:buFontTx/>
              <a:buNone/>
              <a:defRPr sz="1800" b="0" i="1">
                <a:solidFill>
                  <a:srgbClr val="3C3C3B"/>
                </a:solidFill>
                <a:latin typeface="Open Sans" charset="0"/>
                <a:ea typeface="Open Sans" charset="0"/>
                <a:cs typeface="Open Sans" charset="0"/>
              </a:defRPr>
            </a:lvl1pPr>
          </a:lstStyle>
          <a:p>
            <a:pPr lvl="0"/>
            <a:r>
              <a:rPr lang="de-DE" dirty="0"/>
              <a:t>Master-</a:t>
            </a:r>
            <a:r>
              <a:rPr lang="de-DE" dirty="0" err="1"/>
              <a:t>Subtitel</a:t>
            </a:r>
            <a:r>
              <a:rPr lang="de-DE" dirty="0"/>
              <a:t> bearbeiten</a:t>
            </a:r>
          </a:p>
        </p:txBody>
      </p:sp>
    </p:spTree>
    <p:extLst>
      <p:ext uri="{BB962C8B-B14F-4D97-AF65-F5344CB8AC3E}">
        <p14:creationId xmlns:p14="http://schemas.microsoft.com/office/powerpoint/2010/main" val="950789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6"/>
            <a:ext cx="5181600" cy="34248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5125F7D6-4B89-5E4A-9841-BA57CF4DEFD7}"/>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97308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8" name="Foliennummernplatzhalter 5">
            <a:extLst>
              <a:ext uri="{FF2B5EF4-FFF2-40B4-BE49-F238E27FC236}">
                <a16:creationId xmlns:a16="http://schemas.microsoft.com/office/drawing/2014/main" xmlns="" id="{4208343C-5CB0-164A-8DC7-6B90607999F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95587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4">
            <a:extLst>
              <a:ext uri="{FF2B5EF4-FFF2-40B4-BE49-F238E27FC236}">
                <a16:creationId xmlns:a16="http://schemas.microsoft.com/office/drawing/2014/main" xmlns="" id="{9F31742E-7FF4-EA44-AD6D-7C81F1B97DBE}"/>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89150C64-4811-A247-9369-E9A7B54F0FF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4AD1A2B9-D920-5345-AEF0-0A0F8236548E}"/>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1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252537"/>
          </a:xfrm>
        </p:spPr>
        <p:txBody>
          <a:bodyPr/>
          <a:lstStyle>
            <a:lvl1pPr marL="0" indent="0">
              <a:buNone/>
              <a:defRPr sz="2400" b="0" i="1">
                <a:solidFill>
                  <a:srgbClr val="3C3C3B"/>
                </a:solidFill>
                <a:latin typeface="Open Sans" charset="0"/>
                <a:ea typeface="Open Sans" charset="0"/>
                <a:cs typeface="Open Sans"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7" name="Fußzeilenplatzhalter 4">
            <a:extLst>
              <a:ext uri="{FF2B5EF4-FFF2-40B4-BE49-F238E27FC236}">
                <a16:creationId xmlns:a16="http://schemas.microsoft.com/office/drawing/2014/main" xmlns="" id="{6DF3A2F1-3497-CD44-A9FD-A9FFD06D0496}"/>
              </a:ext>
            </a:extLst>
          </p:cNvPr>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8" name="Foliennummernplatzhalter 5">
            <a:extLst>
              <a:ext uri="{FF2B5EF4-FFF2-40B4-BE49-F238E27FC236}">
                <a16:creationId xmlns:a16="http://schemas.microsoft.com/office/drawing/2014/main" xmlns="" id="{6BDC5C79-0E90-FB43-ABA1-13266A957885}"/>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9" name="Gerade Verbindung 8">
            <a:extLst>
              <a:ext uri="{FF2B5EF4-FFF2-40B4-BE49-F238E27FC236}">
                <a16:creationId xmlns:a16="http://schemas.microsoft.com/office/drawing/2014/main" xmlns="" id="{954ECC5E-6E65-F246-8E8A-2D4F48C799CB}"/>
              </a:ext>
            </a:extLst>
          </p:cNvPr>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3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0163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11"/>
          </p:nvPr>
        </p:nvSpPr>
        <p:spPr/>
        <p:txBody>
          <a:bodyPr/>
          <a:lstStyle/>
          <a:p>
            <a:endParaRPr lang="de-DE" dirty="0"/>
          </a:p>
        </p:txBody>
      </p:sp>
      <p:sp>
        <p:nvSpPr>
          <p:cNvPr id="8" name="Foliennummernplatzhalter 5">
            <a:extLst>
              <a:ext uri="{FF2B5EF4-FFF2-40B4-BE49-F238E27FC236}">
                <a16:creationId xmlns:a16="http://schemas.microsoft.com/office/drawing/2014/main" xmlns="" id="{F1D6E89B-E30A-C74B-B2EE-4AAE2A57381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84059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Mastertitelformat bearbeiten</a:t>
            </a:r>
          </a:p>
        </p:txBody>
      </p:sp>
      <p:sp>
        <p:nvSpPr>
          <p:cNvPr id="6" name="Fußzeilenplatzhalter 5"/>
          <p:cNvSpPr>
            <a:spLocks noGrp="1"/>
          </p:cNvSpPr>
          <p:nvPr>
            <p:ph type="ftr" sz="quarter" idx="11"/>
          </p:nvPr>
        </p:nvSpPr>
        <p:spPr/>
        <p:txBody>
          <a:bodyPr/>
          <a:lstStyle/>
          <a:p>
            <a:endParaRPr lang="de-DE" dirty="0"/>
          </a:p>
        </p:txBody>
      </p:sp>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18" y="5451194"/>
            <a:ext cx="474611" cy="384426"/>
          </a:xfrm>
          <a:prstGeom prst="rect">
            <a:avLst/>
          </a:prstGeom>
        </p:spPr>
      </p:pic>
      <p:sp>
        <p:nvSpPr>
          <p:cNvPr id="11" name="Textplatzhalter 10"/>
          <p:cNvSpPr>
            <a:spLocks noGrp="1"/>
          </p:cNvSpPr>
          <p:nvPr>
            <p:ph type="body" sz="quarter" idx="13"/>
          </p:nvPr>
        </p:nvSpPr>
        <p:spPr>
          <a:xfrm>
            <a:off x="838200" y="1825713"/>
            <a:ext cx="10432744" cy="346346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15"/>
          <p:cNvSpPr>
            <a:spLocks noGrp="1"/>
          </p:cNvSpPr>
          <p:nvPr>
            <p:ph type="body" sz="quarter" idx="15"/>
          </p:nvPr>
        </p:nvSpPr>
        <p:spPr>
          <a:xfrm>
            <a:off x="1541066" y="5500965"/>
            <a:ext cx="9729878"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8" name="Foliennummernplatzhalter 5">
            <a:extLst>
              <a:ext uri="{FF2B5EF4-FFF2-40B4-BE49-F238E27FC236}">
                <a16:creationId xmlns:a16="http://schemas.microsoft.com/office/drawing/2014/main" xmlns="" id="{A280A1E0-3245-4C40-B5A4-89A3666740DD}"/>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322578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6" name="Fußzeilenplatzhalter 5"/>
          <p:cNvSpPr>
            <a:spLocks noGrp="1"/>
          </p:cNvSpPr>
          <p:nvPr>
            <p:ph type="ftr" sz="quarter" idx="11"/>
          </p:nvPr>
        </p:nvSpPr>
        <p:spPr/>
        <p:txBody>
          <a:bodyPr/>
          <a:lstStyle/>
          <a:p>
            <a:endParaRPr lang="de-DE" dirty="0"/>
          </a:p>
        </p:txBody>
      </p:sp>
      <p:sp>
        <p:nvSpPr>
          <p:cNvPr id="11" name="Textplatzhalter 10"/>
          <p:cNvSpPr>
            <a:spLocks noGrp="1"/>
          </p:cNvSpPr>
          <p:nvPr>
            <p:ph type="body" sz="quarter" idx="13"/>
          </p:nvPr>
        </p:nvSpPr>
        <p:spPr>
          <a:xfrm>
            <a:off x="838200"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10"/>
          <p:cNvSpPr>
            <a:spLocks noGrp="1"/>
          </p:cNvSpPr>
          <p:nvPr>
            <p:ph type="body" sz="quarter" idx="16"/>
          </p:nvPr>
        </p:nvSpPr>
        <p:spPr>
          <a:xfrm>
            <a:off x="6192737" y="1825714"/>
            <a:ext cx="5161063" cy="3441052"/>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Foliennummernplatzhalter 5">
            <a:extLst>
              <a:ext uri="{FF2B5EF4-FFF2-40B4-BE49-F238E27FC236}">
                <a16:creationId xmlns:a16="http://schemas.microsoft.com/office/drawing/2014/main" xmlns="" id="{CFDAB86C-2374-E141-9310-76BAB7E22C0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pic>
        <p:nvPicPr>
          <p:cNvPr id="17" name="Bild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283" y="5451194"/>
            <a:ext cx="474611" cy="384426"/>
          </a:xfrm>
          <a:prstGeom prst="rect">
            <a:avLst/>
          </a:prstGeom>
        </p:spPr>
      </p:pic>
      <p:sp>
        <p:nvSpPr>
          <p:cNvPr id="18" name="Textplatzhalter 15"/>
          <p:cNvSpPr>
            <a:spLocks noGrp="1"/>
          </p:cNvSpPr>
          <p:nvPr>
            <p:ph type="body" sz="quarter" idx="15"/>
          </p:nvPr>
        </p:nvSpPr>
        <p:spPr>
          <a:xfrm>
            <a:off x="1541066"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sp>
        <p:nvSpPr>
          <p:cNvPr id="20" name="Textplatzhalter 15"/>
          <p:cNvSpPr>
            <a:spLocks noGrp="1"/>
          </p:cNvSpPr>
          <p:nvPr>
            <p:ph type="body" sz="quarter" idx="17"/>
          </p:nvPr>
        </p:nvSpPr>
        <p:spPr>
          <a:xfrm>
            <a:off x="6876742" y="5500965"/>
            <a:ext cx="4458197" cy="398725"/>
          </a:xfrm>
        </p:spPr>
        <p:txBody>
          <a:bodyPr>
            <a:noAutofit/>
          </a:bodyPr>
          <a:lstStyle>
            <a:lvl1pPr marL="0" indent="0">
              <a:buNone/>
              <a:defRPr sz="2000" b="1" i="1">
                <a:solidFill>
                  <a:srgbClr val="8D4A0F"/>
                </a:solidFill>
              </a:defRPr>
            </a:lvl1pPr>
            <a:lvl2pPr marL="457200" indent="0">
              <a:buNone/>
              <a:defRPr sz="1600" b="1" i="1">
                <a:solidFill>
                  <a:srgbClr val="FF0000"/>
                </a:solidFill>
              </a:defRPr>
            </a:lvl2pPr>
            <a:lvl3pPr marL="914400" indent="0">
              <a:buNone/>
              <a:defRPr sz="1600" b="1" i="1">
                <a:solidFill>
                  <a:srgbClr val="FF0000"/>
                </a:solidFill>
              </a:defRPr>
            </a:lvl3pPr>
            <a:lvl4pPr marL="1371600" indent="0">
              <a:buNone/>
              <a:defRPr sz="1600" b="1" i="1">
                <a:solidFill>
                  <a:srgbClr val="FF0000"/>
                </a:solidFill>
              </a:defRPr>
            </a:lvl4pPr>
            <a:lvl5pPr marL="1828800" indent="0">
              <a:buNone/>
              <a:defRPr sz="1600" b="1" i="1">
                <a:solidFill>
                  <a:srgbClr val="FF0000"/>
                </a:solidFill>
              </a:defRPr>
            </a:lvl5pPr>
          </a:lstStyle>
          <a:p>
            <a:pPr lvl="0"/>
            <a:r>
              <a:rPr lang="de-DE" dirty="0"/>
              <a:t>Mastertextformat bearbeiten</a:t>
            </a:r>
          </a:p>
        </p:txBody>
      </p:sp>
      <p:pic>
        <p:nvPicPr>
          <p:cNvPr id="13" name="Bild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6229" y="5451194"/>
            <a:ext cx="474611" cy="384426"/>
          </a:xfrm>
          <a:prstGeom prst="rect">
            <a:avLst/>
          </a:prstGeom>
        </p:spPr>
      </p:pic>
    </p:spTree>
    <p:extLst>
      <p:ext uri="{BB962C8B-B14F-4D97-AF65-F5344CB8AC3E}">
        <p14:creationId xmlns:p14="http://schemas.microsoft.com/office/powerpoint/2010/main" val="29302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9D6C8ADD-0AC1-2C4E-90CF-02CF995A30C2}"/>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22083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 y="0"/>
            <a:ext cx="12192000" cy="60063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Fußzeilenplatzhalter 5"/>
          <p:cNvSpPr>
            <a:spLocks noGrp="1"/>
          </p:cNvSpPr>
          <p:nvPr>
            <p:ph type="ftr" sz="quarter" idx="11"/>
          </p:nvPr>
        </p:nvSpPr>
        <p:spPr/>
        <p:txBody>
          <a:bodyPr/>
          <a:lstStyle/>
          <a:p>
            <a:endParaRPr lang="de-DE"/>
          </a:p>
        </p:txBody>
      </p:sp>
      <p:sp>
        <p:nvSpPr>
          <p:cNvPr id="5" name="Foliennummernplatzhalter 5">
            <a:extLst>
              <a:ext uri="{FF2B5EF4-FFF2-40B4-BE49-F238E27FC236}">
                <a16:creationId xmlns:a16="http://schemas.microsoft.com/office/drawing/2014/main" xmlns="" id="{7AD157D2-4E0C-DD49-8B0D-8E06AEFF4E71}"/>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287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p:cNvSpPr>
            <a:spLocks noGrp="1"/>
          </p:cNvSpPr>
          <p:nvPr>
            <p:ph type="ftr" sz="quarter" idx="11"/>
          </p:nvPr>
        </p:nvSpPr>
        <p:spPr/>
        <p:txBody>
          <a:bodyPr/>
          <a:lstStyle/>
          <a:p>
            <a:endParaRPr lang="de-DE"/>
          </a:p>
        </p:txBody>
      </p:sp>
      <p:sp>
        <p:nvSpPr>
          <p:cNvPr id="9" name="Inhaltsplatzhalter 3"/>
          <p:cNvSpPr>
            <a:spLocks noGrp="1"/>
          </p:cNvSpPr>
          <p:nvPr>
            <p:ph sz="half" idx="13"/>
          </p:nvPr>
        </p:nvSpPr>
        <p:spPr>
          <a:xfrm>
            <a:off x="5183188" y="987425"/>
            <a:ext cx="6170612" cy="485457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a:extLst>
              <a:ext uri="{FF2B5EF4-FFF2-40B4-BE49-F238E27FC236}">
                <a16:creationId xmlns:a16="http://schemas.microsoft.com/office/drawing/2014/main" xmlns="" id="{583061C2-A63A-954A-A15D-F2210DDAA74F}"/>
              </a:ext>
            </a:extLst>
          </p:cNvPr>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spTree>
    <p:extLst>
      <p:ext uri="{BB962C8B-B14F-4D97-AF65-F5344CB8AC3E}">
        <p14:creationId xmlns:p14="http://schemas.microsoft.com/office/powerpoint/2010/main" val="15551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13"/>
          <a:stretch>
            <a:fillRect/>
          </a:stretch>
        </p:blipFill>
        <p:spPr>
          <a:xfrm>
            <a:off x="764" y="859"/>
            <a:ext cx="12190472" cy="6857141"/>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838200" y="1825625"/>
            <a:ext cx="10515600" cy="401739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1987737" y="6356350"/>
            <a:ext cx="4114800" cy="285751"/>
          </a:xfrm>
          <a:prstGeom prst="rect">
            <a:avLst/>
          </a:prstGeom>
        </p:spPr>
        <p:txBody>
          <a:bodyPr vert="horz" lIns="91440" tIns="45720" rIns="91440" bIns="45720" rtlCol="0" anchor="ctr"/>
          <a:lstStyle>
            <a:lvl1pPr algn="l">
              <a:defRPr sz="1000" b="1" i="1">
                <a:solidFill>
                  <a:srgbClr val="0064AE"/>
                </a:solidFill>
                <a:latin typeface="Open Sans SemiBold" charset="0"/>
                <a:ea typeface="Open Sans SemiBold" charset="0"/>
                <a:cs typeface="Open Sans SemiBold" charset="0"/>
              </a:defRPr>
            </a:lvl1pPr>
          </a:lstStyle>
          <a:p>
            <a:endParaRPr lang="de-DE" dirty="0"/>
          </a:p>
        </p:txBody>
      </p:sp>
      <p:sp>
        <p:nvSpPr>
          <p:cNvPr id="9" name="Foliennummernplatzhalter 5"/>
          <p:cNvSpPr>
            <a:spLocks noGrp="1"/>
          </p:cNvSpPr>
          <p:nvPr>
            <p:ph type="sldNum" sz="quarter" idx="4"/>
          </p:nvPr>
        </p:nvSpPr>
        <p:spPr>
          <a:xfrm>
            <a:off x="1413466" y="6356350"/>
            <a:ext cx="471855" cy="285751"/>
          </a:xfrm>
          <a:prstGeom prst="rect">
            <a:avLst/>
          </a:prstGeom>
        </p:spPr>
        <p:txBody>
          <a:bodyPr vert="horz" lIns="91440" tIns="45720" rIns="91440" bIns="45720" rtlCol="0" anchor="ctr"/>
          <a:lstStyle>
            <a:lvl1pPr algn="l">
              <a:defRPr sz="1000" b="1" i="0">
                <a:solidFill>
                  <a:srgbClr val="0064AE"/>
                </a:solidFill>
                <a:latin typeface="Open Sans SemiBold" charset="0"/>
                <a:ea typeface="Open Sans SemiBold" charset="0"/>
                <a:cs typeface="Open Sans SemiBold" charset="0"/>
              </a:defRPr>
            </a:lvl1pPr>
          </a:lstStyle>
          <a:p>
            <a:fld id="{FB857C31-4407-F243-840D-76E72942167A}" type="slidenum">
              <a:rPr lang="de-DE" smtClean="0"/>
              <a:pPr/>
              <a:t>‹#›</a:t>
            </a:fld>
            <a:endParaRPr lang="de-DE" dirty="0"/>
          </a:p>
        </p:txBody>
      </p:sp>
      <p:cxnSp>
        <p:nvCxnSpPr>
          <p:cNvPr id="12" name="Gerade Verbindung 11"/>
          <p:cNvCxnSpPr/>
          <p:nvPr userDrawn="1"/>
        </p:nvCxnSpPr>
        <p:spPr>
          <a:xfrm flipV="1">
            <a:off x="1936685" y="6396037"/>
            <a:ext cx="0" cy="206376"/>
          </a:xfrm>
          <a:prstGeom prst="line">
            <a:avLst/>
          </a:prstGeom>
          <a:ln w="9525">
            <a:solidFill>
              <a:srgbClr val="0064AE"/>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442148" y="6160650"/>
            <a:ext cx="11533482" cy="0"/>
          </a:xfrm>
          <a:prstGeom prst="line">
            <a:avLst/>
          </a:prstGeom>
          <a:ln>
            <a:solidFill>
              <a:schemeClr val="accent5">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5127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 id="2147483655" r:id="rId7"/>
    <p:sldLayoutId id="2147483658" r:id="rId8"/>
    <p:sldLayoutId id="2147483656" r:id="rId9"/>
    <p:sldLayoutId id="2147483659" r:id="rId10"/>
    <p:sldLayoutId id="214748365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i="0" kern="1200">
          <a:solidFill>
            <a:srgbClr val="0064AE"/>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rgbClr val="0064AE"/>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000" b="0" i="0" kern="1200">
          <a:solidFill>
            <a:srgbClr val="0064AE"/>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800" b="0" i="0" kern="1200">
          <a:solidFill>
            <a:srgbClr val="0064AE"/>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600" b="0" i="0" kern="1200">
          <a:solidFill>
            <a:srgbClr val="0064AE"/>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rgbClr val="0064AE"/>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680" userDrawn="1">
          <p15:clr>
            <a:srgbClr val="F26B43"/>
          </p15:clr>
        </p15:guide>
        <p15:guide id="2" pos="3840" userDrawn="1">
          <p15:clr>
            <a:srgbClr val="F26B43"/>
          </p15:clr>
        </p15:guide>
        <p15:guide id="3" orient="horz" pos="3158"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180110"/>
            <a:ext cx="11942619" cy="762000"/>
          </a:xfrm>
        </p:spPr>
        <p:txBody>
          <a:bodyPr/>
          <a:lstStyle/>
          <a:p>
            <a:r>
              <a:rPr lang="de-DE" sz="3200" dirty="0">
                <a:latin typeface="Verdana" panose="020B0604030504040204" pitchFamily="34" charset="0"/>
                <a:ea typeface="Verdana" panose="020B0604030504040204" pitchFamily="34" charset="0"/>
                <a:cs typeface="Verdana" panose="020B0604030504040204" pitchFamily="34" charset="0"/>
              </a:rPr>
              <a:t>Working across MSM Communities or populations</a:t>
            </a:r>
            <a:endParaRPr lang="en-GB" dirty="0"/>
          </a:p>
        </p:txBody>
      </p:sp>
      <p:sp>
        <p:nvSpPr>
          <p:cNvPr id="4" name="Footer Placeholder 3"/>
          <p:cNvSpPr>
            <a:spLocks noGrp="1"/>
          </p:cNvSpPr>
          <p:nvPr>
            <p:ph type="ftr" sz="quarter" idx="3"/>
          </p:nvPr>
        </p:nvSpPr>
        <p:spPr>
          <a:xfrm>
            <a:off x="1987737" y="6176235"/>
            <a:ext cx="5036518" cy="667905"/>
          </a:xfrm>
        </p:spPr>
        <p:txBody>
          <a:bodyPr/>
          <a:lstStyle/>
          <a:p>
            <a:r>
              <a:rPr lang="de-DE" sz="1800" b="0" dirty="0" smtClean="0"/>
              <a:t>Knowing the Community you are working with</a:t>
            </a:r>
            <a:endParaRPr lang="de-DE" sz="1800" b="0" dirty="0"/>
          </a:p>
        </p:txBody>
      </p:sp>
      <p:sp>
        <p:nvSpPr>
          <p:cNvPr id="5" name="Slide Number Placeholder 4"/>
          <p:cNvSpPr>
            <a:spLocks noGrp="1"/>
          </p:cNvSpPr>
          <p:nvPr>
            <p:ph type="sldNum" sz="quarter" idx="4"/>
          </p:nvPr>
        </p:nvSpPr>
        <p:spPr/>
        <p:txBody>
          <a:bodyPr/>
          <a:lstStyle/>
          <a:p>
            <a:fld id="{FB857C31-4407-F243-840D-76E72942167A}" type="slidenum">
              <a:rPr lang="de-DE" smtClean="0"/>
              <a:pPr/>
              <a:t>1</a:t>
            </a:fld>
            <a:endParaRPr lang="de-DE" dirty="0"/>
          </a:p>
        </p:txBody>
      </p:sp>
      <p:sp>
        <p:nvSpPr>
          <p:cNvPr id="6" name="Untertitel 10"/>
          <p:cNvSpPr>
            <a:spLocks noGrp="1"/>
          </p:cNvSpPr>
          <p:nvPr>
            <p:ph idx="1"/>
          </p:nvPr>
        </p:nvSpPr>
        <p:spPr>
          <a:xfrm>
            <a:off x="331788" y="899823"/>
            <a:ext cx="11403012" cy="5276412"/>
          </a:xfrm>
        </p:spPr>
        <p:txBody>
          <a:bodyPr>
            <a:noAutofit/>
          </a:bodyPr>
          <a:lstStyle/>
          <a:p>
            <a:pPr marL="0" indent="0" algn="ctr">
              <a:buNone/>
            </a:pPr>
            <a:r>
              <a:rPr lang="en-GB" sz="1400" dirty="0">
                <a:latin typeface="Verdana" panose="020B0604030504040204" pitchFamily="34" charset="0"/>
                <a:ea typeface="Verdana" panose="020B0604030504040204" pitchFamily="34" charset="0"/>
                <a:cs typeface="Verdana" panose="020B0604030504040204" pitchFamily="34" charset="0"/>
              </a:rPr>
              <a:t>Cultural competence has four main components: Awareness, Attitude, Knowledge and Skills</a:t>
            </a:r>
            <a:r>
              <a:rPr lang="en-GB" sz="1400"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r>
              <a:rPr lang="en-GB" sz="1600" dirty="0" smtClean="0">
                <a:latin typeface="Verdana" panose="020B0604030504040204" pitchFamily="34" charset="0"/>
                <a:ea typeface="Verdana" panose="020B0604030504040204" pitchFamily="34" charset="0"/>
                <a:cs typeface="Verdana" panose="020B0604030504040204" pitchFamily="34" charset="0"/>
              </a:rPr>
              <a:t>Awareness</a:t>
            </a:r>
            <a:r>
              <a:rPr lang="en-GB" sz="1600" dirty="0">
                <a:latin typeface="Verdana" panose="020B0604030504040204" pitchFamily="34" charset="0"/>
                <a:ea typeface="Verdana" panose="020B0604030504040204" pitchFamily="34" charset="0"/>
                <a:cs typeface="Verdana" panose="020B0604030504040204" pitchFamily="34" charset="0"/>
              </a:rPr>
              <a:t>:</a:t>
            </a:r>
          </a:p>
          <a:p>
            <a:pPr marL="0" lvl="0" indent="0">
              <a:buNone/>
            </a:pPr>
            <a:r>
              <a:rPr lang="en-GB" sz="1600" dirty="0">
                <a:latin typeface="Verdana" panose="020B0604030504040204" pitchFamily="34" charset="0"/>
                <a:ea typeface="Verdana" panose="020B0604030504040204" pitchFamily="34" charset="0"/>
                <a:cs typeface="Verdana" panose="020B0604030504040204" pitchFamily="34" charset="0"/>
              </a:rPr>
              <a:t>It is important to examine our own values and beliefs in order to recognise any deep seated prejudices and stereotypes that can create barriers for our learning, personal development and work we are involved in. Many of us have blind spots when it comes to our beliefs and values; diversity training/education can be useful for uncovering them</a:t>
            </a:r>
            <a:r>
              <a:rPr lang="en-GB" sz="1600" dirty="0" smtClean="0">
                <a:latin typeface="Verdana" panose="020B0604030504040204" pitchFamily="34" charset="0"/>
                <a:ea typeface="Verdana" panose="020B0604030504040204" pitchFamily="34" charset="0"/>
                <a:cs typeface="Verdana" panose="020B0604030504040204" pitchFamily="34" charset="0"/>
              </a:rPr>
              <a:t>.</a:t>
            </a:r>
            <a:r>
              <a:rPr lang="en-GB" sz="1600" dirty="0">
                <a:latin typeface="Verdana" panose="020B0604030504040204" pitchFamily="34" charset="0"/>
                <a:ea typeface="Verdana" panose="020B0604030504040204" pitchFamily="34" charset="0"/>
                <a:cs typeface="Verdana" panose="020B0604030504040204" pitchFamily="34" charset="0"/>
              </a:rPr>
              <a:t> </a:t>
            </a: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600" dirty="0" smtClean="0">
                <a:latin typeface="Verdana" panose="020B0604030504040204" pitchFamily="34" charset="0"/>
                <a:ea typeface="Verdana" panose="020B0604030504040204" pitchFamily="34" charset="0"/>
                <a:cs typeface="Verdana" panose="020B0604030504040204" pitchFamily="34" charset="0"/>
              </a:rPr>
              <a:t>Attitude</a:t>
            </a:r>
            <a:r>
              <a:rPr lang="en-GB" sz="1600" dirty="0">
                <a:latin typeface="Verdana" panose="020B0604030504040204" pitchFamily="34" charset="0"/>
                <a:ea typeface="Verdana" panose="020B0604030504040204" pitchFamily="34" charset="0"/>
                <a:cs typeface="Verdana" panose="020B0604030504040204" pitchFamily="34" charset="0"/>
              </a:rPr>
              <a:t>:</a:t>
            </a:r>
          </a:p>
          <a:p>
            <a:pPr marL="0" lvl="0" indent="0">
              <a:buNone/>
            </a:pPr>
            <a:r>
              <a:rPr lang="en-GB" sz="1600" dirty="0">
                <a:latin typeface="Verdana" panose="020B0604030504040204" pitchFamily="34" charset="0"/>
                <a:ea typeface="Verdana" panose="020B0604030504040204" pitchFamily="34" charset="0"/>
                <a:cs typeface="Verdana" panose="020B0604030504040204" pitchFamily="34" charset="0"/>
              </a:rPr>
              <a:t>Values and beliefs impact effectiveness across cultural issues because they show the extent to which we are open to differing views and opinions. The stronger we feel our beliefs and values, the more likely we will react emotionally when they collide with cultural differences. </a:t>
            </a:r>
            <a:endParaRPr lang="en-GB" sz="1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1600" dirty="0" smtClean="0">
                <a:latin typeface="Verdana" panose="020B0604030504040204" pitchFamily="34" charset="0"/>
                <a:ea typeface="Verdana" panose="020B0604030504040204" pitchFamily="34" charset="0"/>
                <a:cs typeface="Verdana" panose="020B0604030504040204" pitchFamily="34" charset="0"/>
              </a:rPr>
              <a:t>Knowledge</a:t>
            </a:r>
            <a:r>
              <a:rPr lang="en-GB" sz="1600" dirty="0">
                <a:latin typeface="Verdana" panose="020B0604030504040204" pitchFamily="34" charset="0"/>
                <a:ea typeface="Verdana" panose="020B0604030504040204" pitchFamily="34" charset="0"/>
                <a:cs typeface="Verdana" panose="020B0604030504040204" pitchFamily="34" charset="0"/>
              </a:rPr>
              <a:t>:</a:t>
            </a:r>
          </a:p>
          <a:p>
            <a:pPr marL="0" lvl="0" indent="0">
              <a:buNone/>
            </a:pPr>
            <a:r>
              <a:rPr lang="en-GB" sz="1600" dirty="0">
                <a:latin typeface="Verdana" panose="020B0604030504040204" pitchFamily="34" charset="0"/>
                <a:ea typeface="Verdana" panose="020B0604030504040204" pitchFamily="34" charset="0"/>
                <a:cs typeface="Verdana" panose="020B0604030504040204" pitchFamily="34" charset="0"/>
              </a:rPr>
              <a:t>The more knowledge we have about people from different cultures and backgrounds, the more likely we are able to avoid making mistakes. Knowing how culture impacts problem solving, managing people, asking for help etc. can help us remain aware when we are in cross cultural interactions</a:t>
            </a:r>
            <a:r>
              <a:rPr lang="en-GB" sz="1600"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r>
              <a:rPr lang="en-GB" sz="1600" dirty="0" smtClean="0">
                <a:latin typeface="Verdana" panose="020B0604030504040204" pitchFamily="34" charset="0"/>
                <a:ea typeface="Verdana" panose="020B0604030504040204" pitchFamily="34" charset="0"/>
                <a:cs typeface="Verdana" panose="020B0604030504040204" pitchFamily="34" charset="0"/>
              </a:rPr>
              <a:t>Skills</a:t>
            </a:r>
            <a:r>
              <a:rPr lang="en-GB" sz="1600" dirty="0">
                <a:latin typeface="Verdana" panose="020B0604030504040204" pitchFamily="34" charset="0"/>
                <a:ea typeface="Verdana" panose="020B0604030504040204" pitchFamily="34" charset="0"/>
                <a:cs typeface="Verdana" panose="020B0604030504040204" pitchFamily="34" charset="0"/>
              </a:rPr>
              <a:t>:</a:t>
            </a:r>
          </a:p>
          <a:p>
            <a:pPr marL="0" lvl="0" indent="0">
              <a:buNone/>
            </a:pPr>
            <a:r>
              <a:rPr lang="en-GB" sz="1600" dirty="0">
                <a:latin typeface="Verdana" panose="020B0604030504040204" pitchFamily="34" charset="0"/>
                <a:ea typeface="Verdana" panose="020B0604030504040204" pitchFamily="34" charset="0"/>
                <a:cs typeface="Verdana" panose="020B0604030504040204" pitchFamily="34" charset="0"/>
              </a:rPr>
              <a:t>One can have the ‘right’ attitude, considerable self awareness and a lot of knowledge about cultural differences, yet still lack the ability to effectively manage differences. If we have not learnt skills or have had little opportunity to practice, our knowledge and awareness are insufficient to avoid and manage cross cultural land mines</a:t>
            </a:r>
            <a:r>
              <a:rPr lang="en-GB" sz="1600" dirty="0" smtClean="0">
                <a:latin typeface="Verdana" panose="020B0604030504040204" pitchFamily="34" charset="0"/>
                <a:ea typeface="Verdana" panose="020B0604030504040204" pitchFamily="34" charset="0"/>
                <a:cs typeface="Verdana" panose="020B0604030504040204" pitchFamily="34" charset="0"/>
              </a:rPr>
              <a:t>.</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615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Design">
  <a:themeElements>
    <a:clrScheme name="Benutzerdefiniert 1">
      <a:dk1>
        <a:srgbClr val="3C3C3B"/>
      </a:dk1>
      <a:lt1>
        <a:srgbClr val="FFFFFF"/>
      </a:lt1>
      <a:dk2>
        <a:srgbClr val="0064AE"/>
      </a:dk2>
      <a:lt2>
        <a:srgbClr val="00B0EB"/>
      </a:lt2>
      <a:accent1>
        <a:srgbClr val="83C9F0"/>
      </a:accent1>
      <a:accent2>
        <a:srgbClr val="00A3A6"/>
      </a:accent2>
      <a:accent3>
        <a:srgbClr val="BBD043"/>
      </a:accent3>
      <a:accent4>
        <a:srgbClr val="E2DD09"/>
      </a:accent4>
      <a:accent5>
        <a:srgbClr val="F18847"/>
      </a:accent5>
      <a:accent6>
        <a:srgbClr val="E63323"/>
      </a:accent6>
      <a:hlink>
        <a:srgbClr val="EB608C"/>
      </a:hlink>
      <a:folHlink>
        <a:srgbClr val="5941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92</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Office-Design</vt:lpstr>
      <vt:lpstr>Working across MSM Communities or populations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Kathrin</dc:creator>
  <cp:lastModifiedBy>Barrie Dwyer</cp:lastModifiedBy>
  <cp:revision>37</cp:revision>
  <dcterms:created xsi:type="dcterms:W3CDTF">2018-01-09T15:53:15Z</dcterms:created>
  <dcterms:modified xsi:type="dcterms:W3CDTF">2019-08-25T15:04:34Z</dcterms:modified>
</cp:coreProperties>
</file>