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4"/>
  </p:notesMasterIdLst>
  <p:sldIdLst>
    <p:sldId id="258" r:id="rId2"/>
    <p:sldId id="257" r:id="rId3"/>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Abschnitt ohne Titel" id="{506FC1E6-298C-8245-9C4B-6094C4DD5A30}">
          <p14:sldIdLst>
            <p14:sldId id="258"/>
            <p14:sldId id="257"/>
          </p14:sldIdLst>
        </p14:section>
      </p14:sectionLst>
    </p:ex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D4A0F"/>
    <a:srgbClr val="DAD409"/>
    <a:srgbClr val="3C3C3B"/>
    <a:srgbClr val="0064A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008"/>
  </p:normalViewPr>
  <p:slideViewPr>
    <p:cSldViewPr snapToGrid="0" snapToObjects="1">
      <p:cViewPr varScale="1">
        <p:scale>
          <a:sx n="69" d="100"/>
          <a:sy n="69" d="100"/>
        </p:scale>
        <p:origin x="-756"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582969-F816-0146-915C-AE00420490E7}" type="datetimeFigureOut">
              <a:rPr lang="de-DE" smtClean="0"/>
              <a:t>25.08.2019</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7BA0C7-F9A9-8C47-888C-FED1A313B7E6}" type="slidenum">
              <a:rPr lang="de-DE" smtClean="0"/>
              <a:t>‹#›</a:t>
            </a:fld>
            <a:endParaRPr lang="de-DE"/>
          </a:p>
        </p:txBody>
      </p:sp>
    </p:spTree>
    <p:extLst>
      <p:ext uri="{BB962C8B-B14F-4D97-AF65-F5344CB8AC3E}">
        <p14:creationId xmlns:p14="http://schemas.microsoft.com/office/powerpoint/2010/main" val="10823774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pic>
        <p:nvPicPr>
          <p:cNvPr id="8" name="Bild 7"/>
          <p:cNvPicPr>
            <a:picLocks noChangeAspect="1"/>
          </p:cNvPicPr>
          <p:nvPr userDrawn="1"/>
        </p:nvPicPr>
        <p:blipFill>
          <a:blip r:embed="rId2"/>
          <a:stretch>
            <a:fillRect/>
          </a:stretch>
        </p:blipFill>
        <p:spPr>
          <a:xfrm>
            <a:off x="763" y="428"/>
            <a:ext cx="12190472" cy="6857141"/>
          </a:xfrm>
          <a:prstGeom prst="rect">
            <a:avLst/>
          </a:prstGeom>
          <a:ln w="9525">
            <a:solidFill>
              <a:srgbClr val="E63323"/>
            </a:solidFill>
          </a:ln>
        </p:spPr>
      </p:pic>
      <p:sp>
        <p:nvSpPr>
          <p:cNvPr id="2" name="Titel 1"/>
          <p:cNvSpPr>
            <a:spLocks noGrp="1"/>
          </p:cNvSpPr>
          <p:nvPr>
            <p:ph type="ctrTitle"/>
          </p:nvPr>
        </p:nvSpPr>
        <p:spPr>
          <a:xfrm>
            <a:off x="1524000" y="688030"/>
            <a:ext cx="9144000" cy="2387600"/>
          </a:xfrm>
        </p:spPr>
        <p:txBody>
          <a:bodyPr anchor="b"/>
          <a:lstStyle>
            <a:lvl1pPr algn="l">
              <a:defRPr sz="6000"/>
            </a:lvl1pPr>
          </a:lstStyle>
          <a:p>
            <a:r>
              <a:rPr lang="de-DE" dirty="0"/>
              <a:t>Mastertitelformat bearbeiten</a:t>
            </a:r>
          </a:p>
        </p:txBody>
      </p:sp>
      <p:sp>
        <p:nvSpPr>
          <p:cNvPr id="3" name="Untertitel 2"/>
          <p:cNvSpPr>
            <a:spLocks noGrp="1"/>
          </p:cNvSpPr>
          <p:nvPr>
            <p:ph type="subTitle" idx="1"/>
          </p:nvPr>
        </p:nvSpPr>
        <p:spPr>
          <a:xfrm>
            <a:off x="1524000" y="3167705"/>
            <a:ext cx="9144000" cy="785324"/>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p>
        </p:txBody>
      </p:sp>
      <p:sp>
        <p:nvSpPr>
          <p:cNvPr id="13" name="Textplatzhalter 12"/>
          <p:cNvSpPr>
            <a:spLocks noGrp="1"/>
          </p:cNvSpPr>
          <p:nvPr>
            <p:ph type="body" sz="quarter" idx="13" hasCustomPrompt="1"/>
          </p:nvPr>
        </p:nvSpPr>
        <p:spPr>
          <a:xfrm>
            <a:off x="1524001" y="4045104"/>
            <a:ext cx="7131992" cy="808037"/>
          </a:xfrm>
        </p:spPr>
        <p:txBody>
          <a:bodyPr>
            <a:normAutofit/>
          </a:bodyPr>
          <a:lstStyle>
            <a:lvl1pPr marL="0" indent="0">
              <a:buFontTx/>
              <a:buNone/>
              <a:defRPr sz="1800" b="0" i="1">
                <a:solidFill>
                  <a:srgbClr val="3C3C3B"/>
                </a:solidFill>
                <a:latin typeface="Open Sans" charset="0"/>
                <a:ea typeface="Open Sans" charset="0"/>
                <a:cs typeface="Open Sans" charset="0"/>
              </a:defRPr>
            </a:lvl1pPr>
          </a:lstStyle>
          <a:p>
            <a:pPr lvl="0"/>
            <a:r>
              <a:rPr lang="de-DE" dirty="0"/>
              <a:t>Master-</a:t>
            </a:r>
            <a:r>
              <a:rPr lang="de-DE" dirty="0" err="1"/>
              <a:t>Subtitel</a:t>
            </a:r>
            <a:r>
              <a:rPr lang="de-DE" dirty="0"/>
              <a:t> bearbeiten</a:t>
            </a:r>
          </a:p>
        </p:txBody>
      </p:sp>
    </p:spTree>
    <p:extLst>
      <p:ext uri="{BB962C8B-B14F-4D97-AF65-F5344CB8AC3E}">
        <p14:creationId xmlns:p14="http://schemas.microsoft.com/office/powerpoint/2010/main" val="9507897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1_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Inhaltsplatzhalter 2"/>
          <p:cNvSpPr>
            <a:spLocks noGrp="1"/>
          </p:cNvSpPr>
          <p:nvPr>
            <p:ph sz="half" idx="1"/>
          </p:nvPr>
        </p:nvSpPr>
        <p:spPr>
          <a:xfrm>
            <a:off x="838200" y="1825626"/>
            <a:ext cx="5181600" cy="3424898"/>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Inhaltsplatzhalter 3"/>
          <p:cNvSpPr>
            <a:spLocks noGrp="1"/>
          </p:cNvSpPr>
          <p:nvPr>
            <p:ph sz="half" idx="2"/>
          </p:nvPr>
        </p:nvSpPr>
        <p:spPr>
          <a:xfrm>
            <a:off x="6172200" y="1825626"/>
            <a:ext cx="5181600" cy="3424898"/>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Fußzeilenplatzhalter 5"/>
          <p:cNvSpPr>
            <a:spLocks noGrp="1"/>
          </p:cNvSpPr>
          <p:nvPr>
            <p:ph type="ftr" sz="quarter" idx="11"/>
          </p:nvPr>
        </p:nvSpPr>
        <p:spPr/>
        <p:txBody>
          <a:bodyPr/>
          <a:lstStyle/>
          <a:p>
            <a:endParaRPr lang="de-DE" dirty="0"/>
          </a:p>
        </p:txBody>
      </p:sp>
      <p:sp>
        <p:nvSpPr>
          <p:cNvPr id="8" name="Foliennummernplatzhalter 5">
            <a:extLst>
              <a:ext uri="{FF2B5EF4-FFF2-40B4-BE49-F238E27FC236}">
                <a16:creationId xmlns="" xmlns:a16="http://schemas.microsoft.com/office/drawing/2014/main" id="{5125F7D6-4B89-5E4A-9841-BA57CF4DEFD7}"/>
              </a:ext>
            </a:extLst>
          </p:cNvPr>
          <p:cNvSpPr>
            <a:spLocks noGrp="1"/>
          </p:cNvSpPr>
          <p:nvPr>
            <p:ph type="sldNum" sz="quarter" idx="4"/>
          </p:nvPr>
        </p:nvSpPr>
        <p:spPr>
          <a:xfrm>
            <a:off x="1413466" y="6356350"/>
            <a:ext cx="471855" cy="285751"/>
          </a:xfrm>
          <a:prstGeom prst="rect">
            <a:avLst/>
          </a:prstGeom>
        </p:spPr>
        <p:txBody>
          <a:bodyPr vert="horz" lIns="91440" tIns="45720" rIns="91440" bIns="45720" rtlCol="0" anchor="ctr"/>
          <a:lstStyle>
            <a:lvl1pPr algn="l">
              <a:defRPr sz="1000" b="1" i="0">
                <a:solidFill>
                  <a:srgbClr val="0064AE"/>
                </a:solidFill>
                <a:latin typeface="Open Sans SemiBold" charset="0"/>
                <a:ea typeface="Open Sans SemiBold" charset="0"/>
                <a:cs typeface="Open Sans SemiBold" charset="0"/>
              </a:defRPr>
            </a:lvl1pPr>
          </a:lstStyle>
          <a:p>
            <a:fld id="{FB857C31-4407-F243-840D-76E72942167A}" type="slidenum">
              <a:rPr lang="de-DE" smtClean="0"/>
              <a:pPr/>
              <a:t>‹#›</a:t>
            </a:fld>
            <a:endParaRPr lang="de-DE" dirty="0"/>
          </a:p>
        </p:txBody>
      </p:sp>
    </p:spTree>
    <p:extLst>
      <p:ext uri="{BB962C8B-B14F-4D97-AF65-F5344CB8AC3E}">
        <p14:creationId xmlns:p14="http://schemas.microsoft.com/office/powerpoint/2010/main" val="973081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6" name="Fußzeilenplatzhalter 5"/>
          <p:cNvSpPr>
            <a:spLocks noGrp="1"/>
          </p:cNvSpPr>
          <p:nvPr>
            <p:ph type="ftr" sz="quarter" idx="11"/>
          </p:nvPr>
        </p:nvSpPr>
        <p:spPr/>
        <p:txBody>
          <a:bodyPr/>
          <a:lstStyle/>
          <a:p>
            <a:endParaRPr lang="de-DE"/>
          </a:p>
        </p:txBody>
      </p:sp>
      <p:sp>
        <p:nvSpPr>
          <p:cNvPr id="8" name="Foliennummernplatzhalter 5">
            <a:extLst>
              <a:ext uri="{FF2B5EF4-FFF2-40B4-BE49-F238E27FC236}">
                <a16:creationId xmlns="" xmlns:a16="http://schemas.microsoft.com/office/drawing/2014/main" id="{4208343C-5CB0-164A-8DC7-6B90607999FF}"/>
              </a:ext>
            </a:extLst>
          </p:cNvPr>
          <p:cNvSpPr>
            <a:spLocks noGrp="1"/>
          </p:cNvSpPr>
          <p:nvPr>
            <p:ph type="sldNum" sz="quarter" idx="4"/>
          </p:nvPr>
        </p:nvSpPr>
        <p:spPr>
          <a:xfrm>
            <a:off x="1413466" y="6356350"/>
            <a:ext cx="471855" cy="285751"/>
          </a:xfrm>
          <a:prstGeom prst="rect">
            <a:avLst/>
          </a:prstGeom>
        </p:spPr>
        <p:txBody>
          <a:bodyPr vert="horz" lIns="91440" tIns="45720" rIns="91440" bIns="45720" rtlCol="0" anchor="ctr"/>
          <a:lstStyle>
            <a:lvl1pPr algn="l">
              <a:defRPr sz="1000" b="1" i="0">
                <a:solidFill>
                  <a:srgbClr val="0064AE"/>
                </a:solidFill>
                <a:latin typeface="Open Sans SemiBold" charset="0"/>
                <a:ea typeface="Open Sans SemiBold" charset="0"/>
                <a:cs typeface="Open Sans SemiBold" charset="0"/>
              </a:defRPr>
            </a:lvl1pPr>
          </a:lstStyle>
          <a:p>
            <a:fld id="{FB857C31-4407-F243-840D-76E72942167A}" type="slidenum">
              <a:rPr lang="de-DE" smtClean="0"/>
              <a:pPr/>
              <a:t>‹#›</a:t>
            </a:fld>
            <a:endParaRPr lang="de-DE" dirty="0"/>
          </a:p>
        </p:txBody>
      </p:sp>
    </p:spTree>
    <p:extLst>
      <p:ext uri="{BB962C8B-B14F-4D97-AF65-F5344CB8AC3E}">
        <p14:creationId xmlns:p14="http://schemas.microsoft.com/office/powerpoint/2010/main" val="1955871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Inhaltsplatzhalter 2"/>
          <p:cNvSpPr>
            <a:spLocks noGrp="1"/>
          </p:cNvSpPr>
          <p:nvPr>
            <p:ph idx="1"/>
          </p:nvPr>
        </p:nvSpPr>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7" name="Fußzeilenplatzhalter 4">
            <a:extLst>
              <a:ext uri="{FF2B5EF4-FFF2-40B4-BE49-F238E27FC236}">
                <a16:creationId xmlns="" xmlns:a16="http://schemas.microsoft.com/office/drawing/2014/main" id="{9F31742E-7FF4-EA44-AD6D-7C81F1B97DBE}"/>
              </a:ext>
            </a:extLst>
          </p:cNvPr>
          <p:cNvSpPr>
            <a:spLocks noGrp="1"/>
          </p:cNvSpPr>
          <p:nvPr>
            <p:ph type="ftr" sz="quarter" idx="3"/>
          </p:nvPr>
        </p:nvSpPr>
        <p:spPr>
          <a:xfrm>
            <a:off x="1987737" y="6356350"/>
            <a:ext cx="4114800" cy="285751"/>
          </a:xfrm>
          <a:prstGeom prst="rect">
            <a:avLst/>
          </a:prstGeom>
        </p:spPr>
        <p:txBody>
          <a:bodyPr vert="horz" lIns="91440" tIns="45720" rIns="91440" bIns="45720" rtlCol="0" anchor="ctr"/>
          <a:lstStyle>
            <a:lvl1pPr algn="l">
              <a:defRPr sz="1000" b="1" i="1">
                <a:solidFill>
                  <a:srgbClr val="0064AE"/>
                </a:solidFill>
                <a:latin typeface="Open Sans SemiBold" charset="0"/>
                <a:ea typeface="Open Sans SemiBold" charset="0"/>
                <a:cs typeface="Open Sans SemiBold" charset="0"/>
              </a:defRPr>
            </a:lvl1pPr>
          </a:lstStyle>
          <a:p>
            <a:endParaRPr lang="de-DE" dirty="0"/>
          </a:p>
        </p:txBody>
      </p:sp>
      <p:sp>
        <p:nvSpPr>
          <p:cNvPr id="8" name="Foliennummernplatzhalter 5">
            <a:extLst>
              <a:ext uri="{FF2B5EF4-FFF2-40B4-BE49-F238E27FC236}">
                <a16:creationId xmlns="" xmlns:a16="http://schemas.microsoft.com/office/drawing/2014/main" id="{89150C64-4811-A247-9369-E9A7B54F0FF5}"/>
              </a:ext>
            </a:extLst>
          </p:cNvPr>
          <p:cNvSpPr>
            <a:spLocks noGrp="1"/>
          </p:cNvSpPr>
          <p:nvPr>
            <p:ph type="sldNum" sz="quarter" idx="4"/>
          </p:nvPr>
        </p:nvSpPr>
        <p:spPr>
          <a:xfrm>
            <a:off x="1413466" y="6356350"/>
            <a:ext cx="471855" cy="285751"/>
          </a:xfrm>
          <a:prstGeom prst="rect">
            <a:avLst/>
          </a:prstGeom>
        </p:spPr>
        <p:txBody>
          <a:bodyPr vert="horz" lIns="91440" tIns="45720" rIns="91440" bIns="45720" rtlCol="0" anchor="ctr"/>
          <a:lstStyle>
            <a:lvl1pPr algn="l">
              <a:defRPr sz="1000" b="1" i="0">
                <a:solidFill>
                  <a:srgbClr val="0064AE"/>
                </a:solidFill>
                <a:latin typeface="Open Sans SemiBold" charset="0"/>
                <a:ea typeface="Open Sans SemiBold" charset="0"/>
                <a:cs typeface="Open Sans SemiBold" charset="0"/>
              </a:defRPr>
            </a:lvl1pPr>
          </a:lstStyle>
          <a:p>
            <a:fld id="{FB857C31-4407-F243-840D-76E72942167A}" type="slidenum">
              <a:rPr lang="de-DE" smtClean="0"/>
              <a:pPr/>
              <a:t>‹#›</a:t>
            </a:fld>
            <a:endParaRPr lang="de-DE" dirty="0"/>
          </a:p>
        </p:txBody>
      </p:sp>
      <p:cxnSp>
        <p:nvCxnSpPr>
          <p:cNvPr id="9" name="Gerade Verbindung 8">
            <a:extLst>
              <a:ext uri="{FF2B5EF4-FFF2-40B4-BE49-F238E27FC236}">
                <a16:creationId xmlns="" xmlns:a16="http://schemas.microsoft.com/office/drawing/2014/main" id="{4AD1A2B9-D920-5345-AEF0-0A0F8236548E}"/>
              </a:ext>
            </a:extLst>
          </p:cNvPr>
          <p:cNvCxnSpPr/>
          <p:nvPr userDrawn="1"/>
        </p:nvCxnSpPr>
        <p:spPr>
          <a:xfrm flipV="1">
            <a:off x="1936685" y="6396037"/>
            <a:ext cx="0" cy="206376"/>
          </a:xfrm>
          <a:prstGeom prst="line">
            <a:avLst/>
          </a:prstGeom>
          <a:ln w="9525">
            <a:solidFill>
              <a:srgbClr val="0064A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8166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p:cNvSpPr>
            <a:spLocks noGrp="1"/>
          </p:cNvSpPr>
          <p:nvPr>
            <p:ph type="body" idx="1"/>
          </p:nvPr>
        </p:nvSpPr>
        <p:spPr>
          <a:xfrm>
            <a:off x="831850" y="4589463"/>
            <a:ext cx="10515600" cy="1252537"/>
          </a:xfrm>
        </p:spPr>
        <p:txBody>
          <a:bodyPr/>
          <a:lstStyle>
            <a:lvl1pPr marL="0" indent="0">
              <a:buNone/>
              <a:defRPr sz="2400" b="0" i="1">
                <a:solidFill>
                  <a:srgbClr val="3C3C3B"/>
                </a:solidFill>
                <a:latin typeface="Open Sans" charset="0"/>
                <a:ea typeface="Open Sans" charset="0"/>
                <a:cs typeface="Open Sans"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dirty="0"/>
              <a:t>Mastertextformat bearbeiten</a:t>
            </a:r>
          </a:p>
        </p:txBody>
      </p:sp>
      <p:sp>
        <p:nvSpPr>
          <p:cNvPr id="7" name="Fußzeilenplatzhalter 4">
            <a:extLst>
              <a:ext uri="{FF2B5EF4-FFF2-40B4-BE49-F238E27FC236}">
                <a16:creationId xmlns="" xmlns:a16="http://schemas.microsoft.com/office/drawing/2014/main" id="{6DF3A2F1-3497-CD44-A9FD-A9FFD06D0496}"/>
              </a:ext>
            </a:extLst>
          </p:cNvPr>
          <p:cNvSpPr>
            <a:spLocks noGrp="1"/>
          </p:cNvSpPr>
          <p:nvPr>
            <p:ph type="ftr" sz="quarter" idx="3"/>
          </p:nvPr>
        </p:nvSpPr>
        <p:spPr>
          <a:xfrm>
            <a:off x="1987737" y="6356350"/>
            <a:ext cx="4114800" cy="285751"/>
          </a:xfrm>
          <a:prstGeom prst="rect">
            <a:avLst/>
          </a:prstGeom>
        </p:spPr>
        <p:txBody>
          <a:bodyPr vert="horz" lIns="91440" tIns="45720" rIns="91440" bIns="45720" rtlCol="0" anchor="ctr"/>
          <a:lstStyle>
            <a:lvl1pPr algn="l">
              <a:defRPr sz="1000" b="1" i="1">
                <a:solidFill>
                  <a:srgbClr val="0064AE"/>
                </a:solidFill>
                <a:latin typeface="Open Sans SemiBold" charset="0"/>
                <a:ea typeface="Open Sans SemiBold" charset="0"/>
                <a:cs typeface="Open Sans SemiBold" charset="0"/>
              </a:defRPr>
            </a:lvl1pPr>
          </a:lstStyle>
          <a:p>
            <a:endParaRPr lang="de-DE" dirty="0"/>
          </a:p>
        </p:txBody>
      </p:sp>
      <p:sp>
        <p:nvSpPr>
          <p:cNvPr id="8" name="Foliennummernplatzhalter 5">
            <a:extLst>
              <a:ext uri="{FF2B5EF4-FFF2-40B4-BE49-F238E27FC236}">
                <a16:creationId xmlns="" xmlns:a16="http://schemas.microsoft.com/office/drawing/2014/main" id="{6BDC5C79-0E90-FB43-ABA1-13266A957885}"/>
              </a:ext>
            </a:extLst>
          </p:cNvPr>
          <p:cNvSpPr>
            <a:spLocks noGrp="1"/>
          </p:cNvSpPr>
          <p:nvPr>
            <p:ph type="sldNum" sz="quarter" idx="4"/>
          </p:nvPr>
        </p:nvSpPr>
        <p:spPr>
          <a:xfrm>
            <a:off x="1413466" y="6356350"/>
            <a:ext cx="471855" cy="285751"/>
          </a:xfrm>
          <a:prstGeom prst="rect">
            <a:avLst/>
          </a:prstGeom>
        </p:spPr>
        <p:txBody>
          <a:bodyPr vert="horz" lIns="91440" tIns="45720" rIns="91440" bIns="45720" rtlCol="0" anchor="ctr"/>
          <a:lstStyle>
            <a:lvl1pPr algn="l">
              <a:defRPr sz="1000" b="1" i="0">
                <a:solidFill>
                  <a:srgbClr val="0064AE"/>
                </a:solidFill>
                <a:latin typeface="Open Sans SemiBold" charset="0"/>
                <a:ea typeface="Open Sans SemiBold" charset="0"/>
                <a:cs typeface="Open Sans SemiBold" charset="0"/>
              </a:defRPr>
            </a:lvl1pPr>
          </a:lstStyle>
          <a:p>
            <a:fld id="{FB857C31-4407-F243-840D-76E72942167A}" type="slidenum">
              <a:rPr lang="de-DE" smtClean="0"/>
              <a:pPr/>
              <a:t>‹#›</a:t>
            </a:fld>
            <a:endParaRPr lang="de-DE" dirty="0"/>
          </a:p>
        </p:txBody>
      </p:sp>
      <p:cxnSp>
        <p:nvCxnSpPr>
          <p:cNvPr id="9" name="Gerade Verbindung 8">
            <a:extLst>
              <a:ext uri="{FF2B5EF4-FFF2-40B4-BE49-F238E27FC236}">
                <a16:creationId xmlns="" xmlns:a16="http://schemas.microsoft.com/office/drawing/2014/main" id="{954ECC5E-6E65-F246-8E8A-2D4F48C799CB}"/>
              </a:ext>
            </a:extLst>
          </p:cNvPr>
          <p:cNvCxnSpPr/>
          <p:nvPr userDrawn="1"/>
        </p:nvCxnSpPr>
        <p:spPr>
          <a:xfrm flipV="1">
            <a:off x="1936685" y="6396037"/>
            <a:ext cx="0" cy="206376"/>
          </a:xfrm>
          <a:prstGeom prst="line">
            <a:avLst/>
          </a:prstGeom>
          <a:ln w="9525">
            <a:solidFill>
              <a:srgbClr val="0064A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1361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 xmlns:p15="http://schemas.microsoft.com/office/powerpoint/2012/main">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Inhaltsplatzhalter 2"/>
          <p:cNvSpPr>
            <a:spLocks noGrp="1"/>
          </p:cNvSpPr>
          <p:nvPr>
            <p:ph sz="half" idx="1"/>
          </p:nvPr>
        </p:nvSpPr>
        <p:spPr>
          <a:xfrm>
            <a:off x="838200" y="1825625"/>
            <a:ext cx="5181600" cy="4016375"/>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Inhaltsplatzhalter 3"/>
          <p:cNvSpPr>
            <a:spLocks noGrp="1"/>
          </p:cNvSpPr>
          <p:nvPr>
            <p:ph sz="half" idx="2"/>
          </p:nvPr>
        </p:nvSpPr>
        <p:spPr>
          <a:xfrm>
            <a:off x="6172200" y="1825625"/>
            <a:ext cx="5181600" cy="4016375"/>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Fußzeilenplatzhalter 5"/>
          <p:cNvSpPr>
            <a:spLocks noGrp="1"/>
          </p:cNvSpPr>
          <p:nvPr>
            <p:ph type="ftr" sz="quarter" idx="11"/>
          </p:nvPr>
        </p:nvSpPr>
        <p:spPr/>
        <p:txBody>
          <a:bodyPr/>
          <a:lstStyle/>
          <a:p>
            <a:endParaRPr lang="de-DE" dirty="0"/>
          </a:p>
        </p:txBody>
      </p:sp>
      <p:sp>
        <p:nvSpPr>
          <p:cNvPr id="8" name="Foliennummernplatzhalter 5">
            <a:extLst>
              <a:ext uri="{FF2B5EF4-FFF2-40B4-BE49-F238E27FC236}">
                <a16:creationId xmlns="" xmlns:a16="http://schemas.microsoft.com/office/drawing/2014/main" id="{F1D6E89B-E30A-C74B-B2EE-4AAE2A573811}"/>
              </a:ext>
            </a:extLst>
          </p:cNvPr>
          <p:cNvSpPr>
            <a:spLocks noGrp="1"/>
          </p:cNvSpPr>
          <p:nvPr>
            <p:ph type="sldNum" sz="quarter" idx="4"/>
          </p:nvPr>
        </p:nvSpPr>
        <p:spPr>
          <a:xfrm>
            <a:off x="1413466" y="6356350"/>
            <a:ext cx="471855" cy="285751"/>
          </a:xfrm>
          <a:prstGeom prst="rect">
            <a:avLst/>
          </a:prstGeom>
        </p:spPr>
        <p:txBody>
          <a:bodyPr vert="horz" lIns="91440" tIns="45720" rIns="91440" bIns="45720" rtlCol="0" anchor="ctr"/>
          <a:lstStyle>
            <a:lvl1pPr algn="l">
              <a:defRPr sz="1000" b="1" i="0">
                <a:solidFill>
                  <a:srgbClr val="0064AE"/>
                </a:solidFill>
                <a:latin typeface="Open Sans SemiBold" charset="0"/>
                <a:ea typeface="Open Sans SemiBold" charset="0"/>
                <a:cs typeface="Open Sans SemiBold" charset="0"/>
              </a:defRPr>
            </a:lvl1pPr>
          </a:lstStyle>
          <a:p>
            <a:fld id="{FB857C31-4407-F243-840D-76E72942167A}" type="slidenum">
              <a:rPr lang="de-DE" smtClean="0"/>
              <a:pPr/>
              <a:t>‹#›</a:t>
            </a:fld>
            <a:endParaRPr lang="de-DE" dirty="0"/>
          </a:p>
        </p:txBody>
      </p:sp>
    </p:spTree>
    <p:extLst>
      <p:ext uri="{BB962C8B-B14F-4D97-AF65-F5344CB8AC3E}">
        <p14:creationId xmlns:p14="http://schemas.microsoft.com/office/powerpoint/2010/main" val="1840592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Mastertitelformat bearbeiten</a:t>
            </a:r>
          </a:p>
        </p:txBody>
      </p:sp>
      <p:sp>
        <p:nvSpPr>
          <p:cNvPr id="6" name="Fußzeilenplatzhalter 5"/>
          <p:cNvSpPr>
            <a:spLocks noGrp="1"/>
          </p:cNvSpPr>
          <p:nvPr>
            <p:ph type="ftr" sz="quarter" idx="11"/>
          </p:nvPr>
        </p:nvSpPr>
        <p:spPr/>
        <p:txBody>
          <a:bodyPr/>
          <a:lstStyle/>
          <a:p>
            <a:endParaRPr lang="de-DE" dirty="0"/>
          </a:p>
        </p:txBody>
      </p:sp>
      <p:pic>
        <p:nvPicPr>
          <p:cNvPr id="9" name="Bild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3318" y="5451194"/>
            <a:ext cx="474611" cy="384426"/>
          </a:xfrm>
          <a:prstGeom prst="rect">
            <a:avLst/>
          </a:prstGeom>
        </p:spPr>
      </p:pic>
      <p:sp>
        <p:nvSpPr>
          <p:cNvPr id="11" name="Textplatzhalter 10"/>
          <p:cNvSpPr>
            <a:spLocks noGrp="1"/>
          </p:cNvSpPr>
          <p:nvPr>
            <p:ph type="body" sz="quarter" idx="13"/>
          </p:nvPr>
        </p:nvSpPr>
        <p:spPr>
          <a:xfrm>
            <a:off x="838200" y="1825713"/>
            <a:ext cx="10432744" cy="3463463"/>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6" name="Textplatzhalter 15"/>
          <p:cNvSpPr>
            <a:spLocks noGrp="1"/>
          </p:cNvSpPr>
          <p:nvPr>
            <p:ph type="body" sz="quarter" idx="15"/>
          </p:nvPr>
        </p:nvSpPr>
        <p:spPr>
          <a:xfrm>
            <a:off x="1541066" y="5500965"/>
            <a:ext cx="9729878" cy="398725"/>
          </a:xfrm>
        </p:spPr>
        <p:txBody>
          <a:bodyPr>
            <a:noAutofit/>
          </a:bodyPr>
          <a:lstStyle>
            <a:lvl1pPr marL="0" indent="0">
              <a:buNone/>
              <a:defRPr sz="2000" b="1" i="1">
                <a:solidFill>
                  <a:srgbClr val="8D4A0F"/>
                </a:solidFill>
              </a:defRPr>
            </a:lvl1pPr>
            <a:lvl2pPr marL="457200" indent="0">
              <a:buNone/>
              <a:defRPr sz="1600" b="1" i="1">
                <a:solidFill>
                  <a:srgbClr val="FF0000"/>
                </a:solidFill>
              </a:defRPr>
            </a:lvl2pPr>
            <a:lvl3pPr marL="914400" indent="0">
              <a:buNone/>
              <a:defRPr sz="1600" b="1" i="1">
                <a:solidFill>
                  <a:srgbClr val="FF0000"/>
                </a:solidFill>
              </a:defRPr>
            </a:lvl3pPr>
            <a:lvl4pPr marL="1371600" indent="0">
              <a:buNone/>
              <a:defRPr sz="1600" b="1" i="1">
                <a:solidFill>
                  <a:srgbClr val="FF0000"/>
                </a:solidFill>
              </a:defRPr>
            </a:lvl4pPr>
            <a:lvl5pPr marL="1828800" indent="0">
              <a:buNone/>
              <a:defRPr sz="1600" b="1" i="1">
                <a:solidFill>
                  <a:srgbClr val="FF0000"/>
                </a:solidFill>
              </a:defRPr>
            </a:lvl5pPr>
          </a:lstStyle>
          <a:p>
            <a:pPr lvl="0"/>
            <a:r>
              <a:rPr lang="de-DE" dirty="0"/>
              <a:t>Mastertextformat bearbeiten</a:t>
            </a:r>
          </a:p>
        </p:txBody>
      </p:sp>
      <p:sp>
        <p:nvSpPr>
          <p:cNvPr id="8" name="Foliennummernplatzhalter 5">
            <a:extLst>
              <a:ext uri="{FF2B5EF4-FFF2-40B4-BE49-F238E27FC236}">
                <a16:creationId xmlns="" xmlns:a16="http://schemas.microsoft.com/office/drawing/2014/main" id="{A280A1E0-3245-4C40-B5A4-89A3666740DD}"/>
              </a:ext>
            </a:extLst>
          </p:cNvPr>
          <p:cNvSpPr>
            <a:spLocks noGrp="1"/>
          </p:cNvSpPr>
          <p:nvPr>
            <p:ph type="sldNum" sz="quarter" idx="4"/>
          </p:nvPr>
        </p:nvSpPr>
        <p:spPr>
          <a:xfrm>
            <a:off x="1413466" y="6356350"/>
            <a:ext cx="471855" cy="285751"/>
          </a:xfrm>
          <a:prstGeom prst="rect">
            <a:avLst/>
          </a:prstGeom>
        </p:spPr>
        <p:txBody>
          <a:bodyPr vert="horz" lIns="91440" tIns="45720" rIns="91440" bIns="45720" rtlCol="0" anchor="ctr"/>
          <a:lstStyle>
            <a:lvl1pPr algn="l">
              <a:defRPr sz="1000" b="1" i="0">
                <a:solidFill>
                  <a:srgbClr val="0064AE"/>
                </a:solidFill>
                <a:latin typeface="Open Sans SemiBold" charset="0"/>
                <a:ea typeface="Open Sans SemiBold" charset="0"/>
                <a:cs typeface="Open Sans SemiBold" charset="0"/>
              </a:defRPr>
            </a:lvl1pPr>
          </a:lstStyle>
          <a:p>
            <a:fld id="{FB857C31-4407-F243-840D-76E72942167A}" type="slidenum">
              <a:rPr lang="de-DE" smtClean="0"/>
              <a:pPr/>
              <a:t>‹#›</a:t>
            </a:fld>
            <a:endParaRPr lang="de-DE" dirty="0"/>
          </a:p>
        </p:txBody>
      </p:sp>
    </p:spTree>
    <p:extLst>
      <p:ext uri="{BB962C8B-B14F-4D97-AF65-F5344CB8AC3E}">
        <p14:creationId xmlns:p14="http://schemas.microsoft.com/office/powerpoint/2010/main" val="3225783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6" name="Fußzeilenplatzhalter 5"/>
          <p:cNvSpPr>
            <a:spLocks noGrp="1"/>
          </p:cNvSpPr>
          <p:nvPr>
            <p:ph type="ftr" sz="quarter" idx="11"/>
          </p:nvPr>
        </p:nvSpPr>
        <p:spPr/>
        <p:txBody>
          <a:bodyPr/>
          <a:lstStyle/>
          <a:p>
            <a:endParaRPr lang="de-DE" dirty="0"/>
          </a:p>
        </p:txBody>
      </p:sp>
      <p:sp>
        <p:nvSpPr>
          <p:cNvPr id="11" name="Textplatzhalter 10"/>
          <p:cNvSpPr>
            <a:spLocks noGrp="1"/>
          </p:cNvSpPr>
          <p:nvPr>
            <p:ph type="body" sz="quarter" idx="13"/>
          </p:nvPr>
        </p:nvSpPr>
        <p:spPr>
          <a:xfrm>
            <a:off x="838200" y="1825714"/>
            <a:ext cx="5161063" cy="3441052"/>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21" name="Textplatzhalter 10"/>
          <p:cNvSpPr>
            <a:spLocks noGrp="1"/>
          </p:cNvSpPr>
          <p:nvPr>
            <p:ph type="body" sz="quarter" idx="16"/>
          </p:nvPr>
        </p:nvSpPr>
        <p:spPr>
          <a:xfrm>
            <a:off x="6192737" y="1825714"/>
            <a:ext cx="5161063" cy="3441052"/>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6" name="Foliennummernplatzhalter 5">
            <a:extLst>
              <a:ext uri="{FF2B5EF4-FFF2-40B4-BE49-F238E27FC236}">
                <a16:creationId xmlns="" xmlns:a16="http://schemas.microsoft.com/office/drawing/2014/main" id="{CFDAB86C-2374-E141-9310-76BAB7E22C0F}"/>
              </a:ext>
            </a:extLst>
          </p:cNvPr>
          <p:cNvSpPr>
            <a:spLocks noGrp="1"/>
          </p:cNvSpPr>
          <p:nvPr>
            <p:ph type="sldNum" sz="quarter" idx="4"/>
          </p:nvPr>
        </p:nvSpPr>
        <p:spPr>
          <a:xfrm>
            <a:off x="1413466" y="6356350"/>
            <a:ext cx="471855" cy="285751"/>
          </a:xfrm>
          <a:prstGeom prst="rect">
            <a:avLst/>
          </a:prstGeom>
        </p:spPr>
        <p:txBody>
          <a:bodyPr vert="horz" lIns="91440" tIns="45720" rIns="91440" bIns="45720" rtlCol="0" anchor="ctr"/>
          <a:lstStyle>
            <a:lvl1pPr algn="l">
              <a:defRPr sz="1000" b="1" i="0">
                <a:solidFill>
                  <a:srgbClr val="0064AE"/>
                </a:solidFill>
                <a:latin typeface="Open Sans SemiBold" charset="0"/>
                <a:ea typeface="Open Sans SemiBold" charset="0"/>
                <a:cs typeface="Open Sans SemiBold" charset="0"/>
              </a:defRPr>
            </a:lvl1pPr>
          </a:lstStyle>
          <a:p>
            <a:fld id="{FB857C31-4407-F243-840D-76E72942167A}" type="slidenum">
              <a:rPr lang="de-DE" smtClean="0"/>
              <a:pPr/>
              <a:t>‹#›</a:t>
            </a:fld>
            <a:endParaRPr lang="de-DE" dirty="0"/>
          </a:p>
        </p:txBody>
      </p:sp>
      <p:pic>
        <p:nvPicPr>
          <p:cNvPr id="17" name="Bild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76283" y="5451194"/>
            <a:ext cx="474611" cy="384426"/>
          </a:xfrm>
          <a:prstGeom prst="rect">
            <a:avLst/>
          </a:prstGeom>
        </p:spPr>
      </p:pic>
      <p:sp>
        <p:nvSpPr>
          <p:cNvPr id="18" name="Textplatzhalter 15"/>
          <p:cNvSpPr>
            <a:spLocks noGrp="1"/>
          </p:cNvSpPr>
          <p:nvPr>
            <p:ph type="body" sz="quarter" idx="15"/>
          </p:nvPr>
        </p:nvSpPr>
        <p:spPr>
          <a:xfrm>
            <a:off x="1541066" y="5500965"/>
            <a:ext cx="4458197" cy="398725"/>
          </a:xfrm>
        </p:spPr>
        <p:txBody>
          <a:bodyPr>
            <a:noAutofit/>
          </a:bodyPr>
          <a:lstStyle>
            <a:lvl1pPr marL="0" indent="0">
              <a:buNone/>
              <a:defRPr sz="2000" b="1" i="1">
                <a:solidFill>
                  <a:srgbClr val="8D4A0F"/>
                </a:solidFill>
              </a:defRPr>
            </a:lvl1pPr>
            <a:lvl2pPr marL="457200" indent="0">
              <a:buNone/>
              <a:defRPr sz="1600" b="1" i="1">
                <a:solidFill>
                  <a:srgbClr val="FF0000"/>
                </a:solidFill>
              </a:defRPr>
            </a:lvl2pPr>
            <a:lvl3pPr marL="914400" indent="0">
              <a:buNone/>
              <a:defRPr sz="1600" b="1" i="1">
                <a:solidFill>
                  <a:srgbClr val="FF0000"/>
                </a:solidFill>
              </a:defRPr>
            </a:lvl3pPr>
            <a:lvl4pPr marL="1371600" indent="0">
              <a:buNone/>
              <a:defRPr sz="1600" b="1" i="1">
                <a:solidFill>
                  <a:srgbClr val="FF0000"/>
                </a:solidFill>
              </a:defRPr>
            </a:lvl4pPr>
            <a:lvl5pPr marL="1828800" indent="0">
              <a:buNone/>
              <a:defRPr sz="1600" b="1" i="1">
                <a:solidFill>
                  <a:srgbClr val="FF0000"/>
                </a:solidFill>
              </a:defRPr>
            </a:lvl5pPr>
          </a:lstStyle>
          <a:p>
            <a:pPr lvl="0"/>
            <a:r>
              <a:rPr lang="de-DE" dirty="0"/>
              <a:t>Mastertextformat bearbeiten</a:t>
            </a:r>
          </a:p>
        </p:txBody>
      </p:sp>
      <p:sp>
        <p:nvSpPr>
          <p:cNvPr id="20" name="Textplatzhalter 15"/>
          <p:cNvSpPr>
            <a:spLocks noGrp="1"/>
          </p:cNvSpPr>
          <p:nvPr>
            <p:ph type="body" sz="quarter" idx="17"/>
          </p:nvPr>
        </p:nvSpPr>
        <p:spPr>
          <a:xfrm>
            <a:off x="6876742" y="5500965"/>
            <a:ext cx="4458197" cy="398725"/>
          </a:xfrm>
        </p:spPr>
        <p:txBody>
          <a:bodyPr>
            <a:noAutofit/>
          </a:bodyPr>
          <a:lstStyle>
            <a:lvl1pPr marL="0" indent="0">
              <a:buNone/>
              <a:defRPr sz="2000" b="1" i="1">
                <a:solidFill>
                  <a:srgbClr val="8D4A0F"/>
                </a:solidFill>
              </a:defRPr>
            </a:lvl1pPr>
            <a:lvl2pPr marL="457200" indent="0">
              <a:buNone/>
              <a:defRPr sz="1600" b="1" i="1">
                <a:solidFill>
                  <a:srgbClr val="FF0000"/>
                </a:solidFill>
              </a:defRPr>
            </a:lvl2pPr>
            <a:lvl3pPr marL="914400" indent="0">
              <a:buNone/>
              <a:defRPr sz="1600" b="1" i="1">
                <a:solidFill>
                  <a:srgbClr val="FF0000"/>
                </a:solidFill>
              </a:defRPr>
            </a:lvl3pPr>
            <a:lvl4pPr marL="1371600" indent="0">
              <a:buNone/>
              <a:defRPr sz="1600" b="1" i="1">
                <a:solidFill>
                  <a:srgbClr val="FF0000"/>
                </a:solidFill>
              </a:defRPr>
            </a:lvl4pPr>
            <a:lvl5pPr marL="1828800" indent="0">
              <a:buNone/>
              <a:defRPr sz="1600" b="1" i="1">
                <a:solidFill>
                  <a:srgbClr val="FF0000"/>
                </a:solidFill>
              </a:defRPr>
            </a:lvl5pPr>
          </a:lstStyle>
          <a:p>
            <a:pPr lvl="0"/>
            <a:r>
              <a:rPr lang="de-DE" dirty="0"/>
              <a:t>Mastertextformat bearbeiten</a:t>
            </a:r>
          </a:p>
        </p:txBody>
      </p:sp>
      <p:pic>
        <p:nvPicPr>
          <p:cNvPr id="13" name="Bild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96229" y="5451194"/>
            <a:ext cx="474611" cy="384426"/>
          </a:xfrm>
          <a:prstGeom prst="rect">
            <a:avLst/>
          </a:prstGeom>
        </p:spPr>
      </p:pic>
    </p:spTree>
    <p:extLst>
      <p:ext uri="{BB962C8B-B14F-4D97-AF65-F5344CB8AC3E}">
        <p14:creationId xmlns:p14="http://schemas.microsoft.com/office/powerpoint/2010/main" val="2930298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3" name="Fußzeilenplatzhalter 2"/>
          <p:cNvSpPr>
            <a:spLocks noGrp="1"/>
          </p:cNvSpPr>
          <p:nvPr>
            <p:ph type="ftr" sz="quarter" idx="11"/>
          </p:nvPr>
        </p:nvSpPr>
        <p:spPr/>
        <p:txBody>
          <a:bodyPr/>
          <a:lstStyle/>
          <a:p>
            <a:endParaRPr lang="de-DE"/>
          </a:p>
        </p:txBody>
      </p:sp>
      <p:sp>
        <p:nvSpPr>
          <p:cNvPr id="5" name="Foliennummernplatzhalter 5">
            <a:extLst>
              <a:ext uri="{FF2B5EF4-FFF2-40B4-BE49-F238E27FC236}">
                <a16:creationId xmlns="" xmlns:a16="http://schemas.microsoft.com/office/drawing/2014/main" id="{9D6C8ADD-0AC1-2C4E-90CF-02CF995A30C2}"/>
              </a:ext>
            </a:extLst>
          </p:cNvPr>
          <p:cNvSpPr>
            <a:spLocks noGrp="1"/>
          </p:cNvSpPr>
          <p:nvPr>
            <p:ph type="sldNum" sz="quarter" idx="4"/>
          </p:nvPr>
        </p:nvSpPr>
        <p:spPr>
          <a:xfrm>
            <a:off x="1413466" y="6356350"/>
            <a:ext cx="471855" cy="285751"/>
          </a:xfrm>
          <a:prstGeom prst="rect">
            <a:avLst/>
          </a:prstGeom>
        </p:spPr>
        <p:txBody>
          <a:bodyPr vert="horz" lIns="91440" tIns="45720" rIns="91440" bIns="45720" rtlCol="0" anchor="ctr"/>
          <a:lstStyle>
            <a:lvl1pPr algn="l">
              <a:defRPr sz="1000" b="1" i="0">
                <a:solidFill>
                  <a:srgbClr val="0064AE"/>
                </a:solidFill>
                <a:latin typeface="Open Sans SemiBold" charset="0"/>
                <a:ea typeface="Open Sans SemiBold" charset="0"/>
                <a:cs typeface="Open Sans SemiBold" charset="0"/>
              </a:defRPr>
            </a:lvl1pPr>
          </a:lstStyle>
          <a:p>
            <a:fld id="{FB857C31-4407-F243-840D-76E72942167A}" type="slidenum">
              <a:rPr lang="de-DE" smtClean="0"/>
              <a:pPr/>
              <a:t>‹#›</a:t>
            </a:fld>
            <a:endParaRPr lang="de-DE" dirty="0"/>
          </a:p>
        </p:txBody>
      </p:sp>
    </p:spTree>
    <p:extLst>
      <p:ext uri="{BB962C8B-B14F-4D97-AF65-F5344CB8AC3E}">
        <p14:creationId xmlns:p14="http://schemas.microsoft.com/office/powerpoint/2010/main" val="1220837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Bild mit Beschriftung">
    <p:spTree>
      <p:nvGrpSpPr>
        <p:cNvPr id="1" name=""/>
        <p:cNvGrpSpPr/>
        <p:nvPr/>
      </p:nvGrpSpPr>
      <p:grpSpPr>
        <a:xfrm>
          <a:off x="0" y="0"/>
          <a:ext cx="0" cy="0"/>
          <a:chOff x="0" y="0"/>
          <a:chExt cx="0" cy="0"/>
        </a:xfrm>
      </p:grpSpPr>
      <p:sp>
        <p:nvSpPr>
          <p:cNvPr id="3" name="Bildplatzhalter 2"/>
          <p:cNvSpPr>
            <a:spLocks noGrp="1"/>
          </p:cNvSpPr>
          <p:nvPr>
            <p:ph type="pic" idx="1"/>
          </p:nvPr>
        </p:nvSpPr>
        <p:spPr>
          <a:xfrm>
            <a:off x="1" y="0"/>
            <a:ext cx="12192000" cy="600638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6" name="Fußzeilenplatzhalter 5"/>
          <p:cNvSpPr>
            <a:spLocks noGrp="1"/>
          </p:cNvSpPr>
          <p:nvPr>
            <p:ph type="ftr" sz="quarter" idx="11"/>
          </p:nvPr>
        </p:nvSpPr>
        <p:spPr/>
        <p:txBody>
          <a:bodyPr/>
          <a:lstStyle/>
          <a:p>
            <a:endParaRPr lang="de-DE"/>
          </a:p>
        </p:txBody>
      </p:sp>
      <p:sp>
        <p:nvSpPr>
          <p:cNvPr id="5" name="Foliennummernplatzhalter 5">
            <a:extLst>
              <a:ext uri="{FF2B5EF4-FFF2-40B4-BE49-F238E27FC236}">
                <a16:creationId xmlns="" xmlns:a16="http://schemas.microsoft.com/office/drawing/2014/main" id="{7AD157D2-4E0C-DD49-8B0D-8E06AEFF4E71}"/>
              </a:ext>
            </a:extLst>
          </p:cNvPr>
          <p:cNvSpPr>
            <a:spLocks noGrp="1"/>
          </p:cNvSpPr>
          <p:nvPr>
            <p:ph type="sldNum" sz="quarter" idx="4"/>
          </p:nvPr>
        </p:nvSpPr>
        <p:spPr>
          <a:xfrm>
            <a:off x="1413466" y="6356350"/>
            <a:ext cx="471855" cy="285751"/>
          </a:xfrm>
          <a:prstGeom prst="rect">
            <a:avLst/>
          </a:prstGeom>
        </p:spPr>
        <p:txBody>
          <a:bodyPr vert="horz" lIns="91440" tIns="45720" rIns="91440" bIns="45720" rtlCol="0" anchor="ctr"/>
          <a:lstStyle>
            <a:lvl1pPr algn="l">
              <a:defRPr sz="1000" b="1" i="0">
                <a:solidFill>
                  <a:srgbClr val="0064AE"/>
                </a:solidFill>
                <a:latin typeface="Open Sans SemiBold" charset="0"/>
                <a:ea typeface="Open Sans SemiBold" charset="0"/>
                <a:cs typeface="Open Sans SemiBold" charset="0"/>
              </a:defRPr>
            </a:lvl1pPr>
          </a:lstStyle>
          <a:p>
            <a:fld id="{FB857C31-4407-F243-840D-76E72942167A}" type="slidenum">
              <a:rPr lang="de-DE" smtClean="0"/>
              <a:pPr/>
              <a:t>‹#›</a:t>
            </a:fld>
            <a:endParaRPr lang="de-DE" dirty="0"/>
          </a:p>
        </p:txBody>
      </p:sp>
    </p:spTree>
    <p:extLst>
      <p:ext uri="{BB962C8B-B14F-4D97-AF65-F5344CB8AC3E}">
        <p14:creationId xmlns:p14="http://schemas.microsoft.com/office/powerpoint/2010/main" val="152878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nhalt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6" name="Fußzeilenplatzhalter 5"/>
          <p:cNvSpPr>
            <a:spLocks noGrp="1"/>
          </p:cNvSpPr>
          <p:nvPr>
            <p:ph type="ftr" sz="quarter" idx="11"/>
          </p:nvPr>
        </p:nvSpPr>
        <p:spPr/>
        <p:txBody>
          <a:bodyPr/>
          <a:lstStyle/>
          <a:p>
            <a:endParaRPr lang="de-DE"/>
          </a:p>
        </p:txBody>
      </p:sp>
      <p:sp>
        <p:nvSpPr>
          <p:cNvPr id="9" name="Inhaltsplatzhalter 3"/>
          <p:cNvSpPr>
            <a:spLocks noGrp="1"/>
          </p:cNvSpPr>
          <p:nvPr>
            <p:ph sz="half" idx="13"/>
          </p:nvPr>
        </p:nvSpPr>
        <p:spPr>
          <a:xfrm>
            <a:off x="5183188" y="987425"/>
            <a:ext cx="6170612" cy="4854575"/>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8" name="Foliennummernplatzhalter 5">
            <a:extLst>
              <a:ext uri="{FF2B5EF4-FFF2-40B4-BE49-F238E27FC236}">
                <a16:creationId xmlns="" xmlns:a16="http://schemas.microsoft.com/office/drawing/2014/main" id="{583061C2-A63A-954A-A15D-F2210DDAA74F}"/>
              </a:ext>
            </a:extLst>
          </p:cNvPr>
          <p:cNvSpPr>
            <a:spLocks noGrp="1"/>
          </p:cNvSpPr>
          <p:nvPr>
            <p:ph type="sldNum" sz="quarter" idx="4"/>
          </p:nvPr>
        </p:nvSpPr>
        <p:spPr>
          <a:xfrm>
            <a:off x="1413466" y="6356350"/>
            <a:ext cx="471855" cy="285751"/>
          </a:xfrm>
          <a:prstGeom prst="rect">
            <a:avLst/>
          </a:prstGeom>
        </p:spPr>
        <p:txBody>
          <a:bodyPr vert="horz" lIns="91440" tIns="45720" rIns="91440" bIns="45720" rtlCol="0" anchor="ctr"/>
          <a:lstStyle>
            <a:lvl1pPr algn="l">
              <a:defRPr sz="1000" b="1" i="0">
                <a:solidFill>
                  <a:srgbClr val="0064AE"/>
                </a:solidFill>
                <a:latin typeface="Open Sans SemiBold" charset="0"/>
                <a:ea typeface="Open Sans SemiBold" charset="0"/>
                <a:cs typeface="Open Sans SemiBold" charset="0"/>
              </a:defRPr>
            </a:lvl1pPr>
          </a:lstStyle>
          <a:p>
            <a:fld id="{FB857C31-4407-F243-840D-76E72942167A}" type="slidenum">
              <a:rPr lang="de-DE" smtClean="0"/>
              <a:pPr/>
              <a:t>‹#›</a:t>
            </a:fld>
            <a:endParaRPr lang="de-DE" dirty="0"/>
          </a:p>
        </p:txBody>
      </p:sp>
    </p:spTree>
    <p:extLst>
      <p:ext uri="{BB962C8B-B14F-4D97-AF65-F5344CB8AC3E}">
        <p14:creationId xmlns:p14="http://schemas.microsoft.com/office/powerpoint/2010/main" val="1555115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Bild 3"/>
          <p:cNvPicPr>
            <a:picLocks noChangeAspect="1"/>
          </p:cNvPicPr>
          <p:nvPr userDrawn="1"/>
        </p:nvPicPr>
        <p:blipFill>
          <a:blip r:embed="rId13"/>
          <a:stretch>
            <a:fillRect/>
          </a:stretch>
        </p:blipFill>
        <p:spPr>
          <a:xfrm>
            <a:off x="764" y="859"/>
            <a:ext cx="12190472" cy="6857141"/>
          </a:xfrm>
          <a:prstGeom prst="rect">
            <a:avLst/>
          </a:prstGeom>
        </p:spPr>
      </p:pic>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dirty="0"/>
              <a:t>Mastertitelformat bearbeiten</a:t>
            </a:r>
          </a:p>
        </p:txBody>
      </p:sp>
      <p:sp>
        <p:nvSpPr>
          <p:cNvPr id="3" name="Textplatzhalter 2"/>
          <p:cNvSpPr>
            <a:spLocks noGrp="1"/>
          </p:cNvSpPr>
          <p:nvPr>
            <p:ph type="body" idx="1"/>
          </p:nvPr>
        </p:nvSpPr>
        <p:spPr>
          <a:xfrm>
            <a:off x="838200" y="1825625"/>
            <a:ext cx="10515600" cy="4017391"/>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Fußzeilenplatzhalter 4"/>
          <p:cNvSpPr>
            <a:spLocks noGrp="1"/>
          </p:cNvSpPr>
          <p:nvPr>
            <p:ph type="ftr" sz="quarter" idx="3"/>
          </p:nvPr>
        </p:nvSpPr>
        <p:spPr>
          <a:xfrm>
            <a:off x="1987737" y="6356350"/>
            <a:ext cx="4114800" cy="285751"/>
          </a:xfrm>
          <a:prstGeom prst="rect">
            <a:avLst/>
          </a:prstGeom>
        </p:spPr>
        <p:txBody>
          <a:bodyPr vert="horz" lIns="91440" tIns="45720" rIns="91440" bIns="45720" rtlCol="0" anchor="ctr"/>
          <a:lstStyle>
            <a:lvl1pPr algn="l">
              <a:defRPr sz="1000" b="1" i="1">
                <a:solidFill>
                  <a:srgbClr val="0064AE"/>
                </a:solidFill>
                <a:latin typeface="Open Sans SemiBold" charset="0"/>
                <a:ea typeface="Open Sans SemiBold" charset="0"/>
                <a:cs typeface="Open Sans SemiBold" charset="0"/>
              </a:defRPr>
            </a:lvl1pPr>
          </a:lstStyle>
          <a:p>
            <a:endParaRPr lang="de-DE" dirty="0"/>
          </a:p>
        </p:txBody>
      </p:sp>
      <p:sp>
        <p:nvSpPr>
          <p:cNvPr id="9" name="Foliennummernplatzhalter 5"/>
          <p:cNvSpPr>
            <a:spLocks noGrp="1"/>
          </p:cNvSpPr>
          <p:nvPr>
            <p:ph type="sldNum" sz="quarter" idx="4"/>
          </p:nvPr>
        </p:nvSpPr>
        <p:spPr>
          <a:xfrm>
            <a:off x="1413466" y="6356350"/>
            <a:ext cx="471855" cy="285751"/>
          </a:xfrm>
          <a:prstGeom prst="rect">
            <a:avLst/>
          </a:prstGeom>
        </p:spPr>
        <p:txBody>
          <a:bodyPr vert="horz" lIns="91440" tIns="45720" rIns="91440" bIns="45720" rtlCol="0" anchor="ctr"/>
          <a:lstStyle>
            <a:lvl1pPr algn="l">
              <a:defRPr sz="1000" b="1" i="0">
                <a:solidFill>
                  <a:srgbClr val="0064AE"/>
                </a:solidFill>
                <a:latin typeface="Open Sans SemiBold" charset="0"/>
                <a:ea typeface="Open Sans SemiBold" charset="0"/>
                <a:cs typeface="Open Sans SemiBold" charset="0"/>
              </a:defRPr>
            </a:lvl1pPr>
          </a:lstStyle>
          <a:p>
            <a:fld id="{FB857C31-4407-F243-840D-76E72942167A}" type="slidenum">
              <a:rPr lang="de-DE" smtClean="0"/>
              <a:pPr/>
              <a:t>‹#›</a:t>
            </a:fld>
            <a:endParaRPr lang="de-DE" dirty="0"/>
          </a:p>
        </p:txBody>
      </p:sp>
      <p:cxnSp>
        <p:nvCxnSpPr>
          <p:cNvPr id="12" name="Gerade Verbindung 11"/>
          <p:cNvCxnSpPr/>
          <p:nvPr userDrawn="1"/>
        </p:nvCxnSpPr>
        <p:spPr>
          <a:xfrm flipV="1">
            <a:off x="1936685" y="6396037"/>
            <a:ext cx="0" cy="206376"/>
          </a:xfrm>
          <a:prstGeom prst="line">
            <a:avLst/>
          </a:prstGeom>
          <a:ln w="9525">
            <a:solidFill>
              <a:srgbClr val="0064AE"/>
            </a:solidFill>
          </a:ln>
        </p:spPr>
        <p:style>
          <a:lnRef idx="1">
            <a:schemeClr val="accent1"/>
          </a:lnRef>
          <a:fillRef idx="0">
            <a:schemeClr val="accent1"/>
          </a:fillRef>
          <a:effectRef idx="0">
            <a:schemeClr val="accent1"/>
          </a:effectRef>
          <a:fontRef idx="minor">
            <a:schemeClr val="tx1"/>
          </a:fontRef>
        </p:style>
      </p:cxnSp>
      <p:cxnSp>
        <p:nvCxnSpPr>
          <p:cNvPr id="8" name="Gerade Verbindung 7"/>
          <p:cNvCxnSpPr/>
          <p:nvPr userDrawn="1"/>
        </p:nvCxnSpPr>
        <p:spPr>
          <a:xfrm>
            <a:off x="442148" y="6160650"/>
            <a:ext cx="11533482" cy="0"/>
          </a:xfrm>
          <a:prstGeom prst="line">
            <a:avLst/>
          </a:prstGeom>
          <a:ln>
            <a:solidFill>
              <a:schemeClr val="accent5">
                <a:lumMod val="50000"/>
              </a:schemeClr>
            </a:solidFill>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5512700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60" r:id="rId5"/>
    <p:sldLayoutId id="2147483661" r:id="rId6"/>
    <p:sldLayoutId id="2147483655" r:id="rId7"/>
    <p:sldLayoutId id="2147483658" r:id="rId8"/>
    <p:sldLayoutId id="2147483656" r:id="rId9"/>
    <p:sldLayoutId id="2147483659" r:id="rId10"/>
    <p:sldLayoutId id="2147483657"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90000"/>
        </a:lnSpc>
        <a:spcBef>
          <a:spcPct val="0"/>
        </a:spcBef>
        <a:buNone/>
        <a:defRPr sz="4400" b="1" i="0" kern="1200">
          <a:solidFill>
            <a:srgbClr val="0064AE"/>
          </a:solidFill>
          <a:latin typeface="Open Sans" charset="0"/>
          <a:ea typeface="Open Sans" charset="0"/>
          <a:cs typeface="Open Sans" charset="0"/>
        </a:defRPr>
      </a:lvl1pPr>
    </p:titleStyle>
    <p:bodyStyle>
      <a:lvl1pPr marL="228600" indent="-228600" algn="l" defTabSz="914400" rtl="0" eaLnBrk="1" latinLnBrk="0" hangingPunct="1">
        <a:lnSpc>
          <a:spcPct val="90000"/>
        </a:lnSpc>
        <a:spcBef>
          <a:spcPts val="1000"/>
        </a:spcBef>
        <a:buFont typeface="Arial"/>
        <a:buChar char="•"/>
        <a:defRPr sz="2400" b="0" i="0" kern="1200">
          <a:solidFill>
            <a:srgbClr val="0064AE"/>
          </a:solidFill>
          <a:latin typeface="Open Sans" charset="0"/>
          <a:ea typeface="Open Sans" charset="0"/>
          <a:cs typeface="Open Sans" charset="0"/>
        </a:defRPr>
      </a:lvl1pPr>
      <a:lvl2pPr marL="685800" indent="-228600" algn="l" defTabSz="914400" rtl="0" eaLnBrk="1" latinLnBrk="0" hangingPunct="1">
        <a:lnSpc>
          <a:spcPct val="90000"/>
        </a:lnSpc>
        <a:spcBef>
          <a:spcPts val="500"/>
        </a:spcBef>
        <a:buFont typeface="Arial"/>
        <a:buChar char="•"/>
        <a:defRPr sz="2000" b="0" i="0" kern="1200">
          <a:solidFill>
            <a:srgbClr val="0064AE"/>
          </a:solidFill>
          <a:latin typeface="Open Sans" charset="0"/>
          <a:ea typeface="Open Sans" charset="0"/>
          <a:cs typeface="Open Sans" charset="0"/>
        </a:defRPr>
      </a:lvl2pPr>
      <a:lvl3pPr marL="1143000" indent="-228600" algn="l" defTabSz="914400" rtl="0" eaLnBrk="1" latinLnBrk="0" hangingPunct="1">
        <a:lnSpc>
          <a:spcPct val="90000"/>
        </a:lnSpc>
        <a:spcBef>
          <a:spcPts val="500"/>
        </a:spcBef>
        <a:buFont typeface="Arial"/>
        <a:buChar char="•"/>
        <a:defRPr sz="1800" b="0" i="0" kern="1200">
          <a:solidFill>
            <a:srgbClr val="0064AE"/>
          </a:solidFill>
          <a:latin typeface="Open Sans" charset="0"/>
          <a:ea typeface="Open Sans" charset="0"/>
          <a:cs typeface="Open Sans" charset="0"/>
        </a:defRPr>
      </a:lvl3pPr>
      <a:lvl4pPr marL="1600200" indent="-228600" algn="l" defTabSz="914400" rtl="0" eaLnBrk="1" latinLnBrk="0" hangingPunct="1">
        <a:lnSpc>
          <a:spcPct val="90000"/>
        </a:lnSpc>
        <a:spcBef>
          <a:spcPts val="500"/>
        </a:spcBef>
        <a:buFont typeface="Arial"/>
        <a:buChar char="•"/>
        <a:defRPr sz="1600" b="0" i="0" kern="1200">
          <a:solidFill>
            <a:srgbClr val="0064AE"/>
          </a:solidFill>
          <a:latin typeface="Open Sans" charset="0"/>
          <a:ea typeface="Open Sans" charset="0"/>
          <a:cs typeface="Open Sans" charset="0"/>
        </a:defRPr>
      </a:lvl4pPr>
      <a:lvl5pPr marL="2057400" indent="-228600" algn="l" defTabSz="914400" rtl="0" eaLnBrk="1" latinLnBrk="0" hangingPunct="1">
        <a:lnSpc>
          <a:spcPct val="90000"/>
        </a:lnSpc>
        <a:spcBef>
          <a:spcPts val="500"/>
        </a:spcBef>
        <a:buFont typeface="Arial"/>
        <a:buChar char="•"/>
        <a:defRPr sz="1400" b="0" i="0" kern="1200">
          <a:solidFill>
            <a:srgbClr val="0064AE"/>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orient="horz" pos="3680" userDrawn="1">
          <p15:clr>
            <a:srgbClr val="F26B43"/>
          </p15:clr>
        </p15:guide>
        <p15:guide id="2" pos="3840" userDrawn="1">
          <p15:clr>
            <a:srgbClr val="F26B43"/>
          </p15:clr>
        </p15:guide>
        <p15:guide id="3" orient="horz" pos="3158" userDrawn="1">
          <p15:clr>
            <a:srgbClr val="F26B43"/>
          </p15:clr>
        </p15:guide>
        <p15:guide id="4" orient="horz" pos="432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3965"/>
            <a:ext cx="12192000" cy="831271"/>
          </a:xfrm>
        </p:spPr>
        <p:txBody>
          <a:bodyPr/>
          <a:lstStyle/>
          <a:p>
            <a:pPr algn="ctr"/>
            <a:r>
              <a:rPr lang="de-DE" sz="3600" dirty="0">
                <a:latin typeface="Verdana" panose="020B0604030504040204" pitchFamily="34" charset="0"/>
                <a:ea typeface="Verdana" panose="020B0604030504040204" pitchFamily="34" charset="0"/>
                <a:cs typeface="Verdana" panose="020B0604030504040204" pitchFamily="34" charset="0"/>
              </a:rPr>
              <a:t>Partnerships with LGBT/MSM Organisations</a:t>
            </a:r>
            <a:endParaRPr lang="en-GB" dirty="0"/>
          </a:p>
        </p:txBody>
      </p:sp>
      <p:sp>
        <p:nvSpPr>
          <p:cNvPr id="4" name="Footer Placeholder 3"/>
          <p:cNvSpPr>
            <a:spLocks noGrp="1"/>
          </p:cNvSpPr>
          <p:nvPr>
            <p:ph type="ftr" sz="quarter" idx="3"/>
          </p:nvPr>
        </p:nvSpPr>
        <p:spPr/>
        <p:txBody>
          <a:bodyPr/>
          <a:lstStyle/>
          <a:p>
            <a:r>
              <a:rPr lang="de-DE" sz="1800" b="0" dirty="0" smtClean="0"/>
              <a:t>Working in Partnerships</a:t>
            </a:r>
            <a:endParaRPr lang="de-DE" sz="1800" b="0" dirty="0"/>
          </a:p>
        </p:txBody>
      </p:sp>
      <p:sp>
        <p:nvSpPr>
          <p:cNvPr id="5" name="Slide Number Placeholder 4"/>
          <p:cNvSpPr>
            <a:spLocks noGrp="1"/>
          </p:cNvSpPr>
          <p:nvPr>
            <p:ph type="sldNum" sz="quarter" idx="4"/>
          </p:nvPr>
        </p:nvSpPr>
        <p:spPr/>
        <p:txBody>
          <a:bodyPr/>
          <a:lstStyle/>
          <a:p>
            <a:fld id="{FB857C31-4407-F243-840D-76E72942167A}" type="slidenum">
              <a:rPr lang="de-DE" smtClean="0"/>
              <a:pPr/>
              <a:t>1</a:t>
            </a:fld>
            <a:endParaRPr lang="de-DE" dirty="0"/>
          </a:p>
        </p:txBody>
      </p:sp>
      <p:sp>
        <p:nvSpPr>
          <p:cNvPr id="6" name="Untertitel 10"/>
          <p:cNvSpPr>
            <a:spLocks noGrp="1"/>
          </p:cNvSpPr>
          <p:nvPr>
            <p:ph idx="1"/>
          </p:nvPr>
        </p:nvSpPr>
        <p:spPr>
          <a:xfrm>
            <a:off x="166255" y="914400"/>
            <a:ext cx="11831781" cy="5181600"/>
          </a:xfrm>
        </p:spPr>
        <p:txBody>
          <a:bodyPr>
            <a:normAutofit lnSpcReduction="10000"/>
          </a:bodyPr>
          <a:lstStyle/>
          <a:p>
            <a:pPr marL="0" indent="0" algn="ctr">
              <a:buNone/>
            </a:pPr>
            <a:r>
              <a:rPr lang="en-GB" b="1" dirty="0">
                <a:latin typeface="Verdana" panose="020B0604030504040204" pitchFamily="34" charset="0"/>
                <a:ea typeface="Verdana" panose="020B0604030504040204" pitchFamily="34" charset="0"/>
                <a:cs typeface="Verdana" panose="020B0604030504040204" pitchFamily="34" charset="0"/>
              </a:rPr>
              <a:t>Elements of Effective Partnerships</a:t>
            </a:r>
            <a:endParaRPr lang="en-GB" sz="3600" dirty="0">
              <a:latin typeface="Verdana" panose="020B0604030504040204" pitchFamily="34" charset="0"/>
              <a:ea typeface="Verdana" panose="020B0604030504040204" pitchFamily="34" charset="0"/>
              <a:cs typeface="Verdana" panose="020B0604030504040204" pitchFamily="34" charset="0"/>
            </a:endParaRPr>
          </a:p>
          <a:p>
            <a:pPr marL="342900" indent="-342900">
              <a:buFont typeface="Arial" panose="020B0604020202020204" pitchFamily="34" charset="0"/>
              <a:buChar char="•"/>
            </a:pPr>
            <a:endParaRPr lang="en-GB" i="1" dirty="0" smtClean="0">
              <a:latin typeface="Verdana" panose="020B0604030504040204" pitchFamily="34" charset="0"/>
              <a:ea typeface="Verdana" panose="020B0604030504040204" pitchFamily="34" charset="0"/>
              <a:cs typeface="Verdana" panose="020B0604030504040204" pitchFamily="34" charset="0"/>
            </a:endParaRPr>
          </a:p>
          <a:p>
            <a:pPr marL="342900" indent="-342900">
              <a:buFont typeface="Arial" panose="020B0604020202020204" pitchFamily="34" charset="0"/>
              <a:buChar char="•"/>
            </a:pPr>
            <a:r>
              <a:rPr lang="en-GB" i="1" dirty="0" smtClean="0">
                <a:latin typeface="Verdana" panose="020B0604030504040204" pitchFamily="34" charset="0"/>
                <a:ea typeface="Verdana" panose="020B0604030504040204" pitchFamily="34" charset="0"/>
                <a:cs typeface="Verdana" panose="020B0604030504040204" pitchFamily="34" charset="0"/>
              </a:rPr>
              <a:t>Leadership </a:t>
            </a:r>
            <a:r>
              <a:rPr lang="en-GB" i="1" dirty="0">
                <a:latin typeface="Verdana" panose="020B0604030504040204" pitchFamily="34" charset="0"/>
                <a:ea typeface="Verdana" panose="020B0604030504040204" pitchFamily="34" charset="0"/>
                <a:cs typeface="Verdana" panose="020B0604030504040204" pitchFamily="34" charset="0"/>
              </a:rPr>
              <a:t>and vision </a:t>
            </a:r>
            <a:r>
              <a:rPr lang="en-GB" dirty="0">
                <a:latin typeface="Verdana" panose="020B0604030504040204" pitchFamily="34" charset="0"/>
                <a:ea typeface="Verdana" panose="020B0604030504040204" pitchFamily="34" charset="0"/>
                <a:cs typeface="Verdana" panose="020B0604030504040204" pitchFamily="34" charset="0"/>
              </a:rPr>
              <a:t>– the management and development of a shared, realistic vision for the partnership’s work through the creation of common goals. </a:t>
            </a:r>
            <a:endParaRPr lang="en-GB" dirty="0" smtClean="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GB" sz="1200" dirty="0">
              <a:latin typeface="Verdana" panose="020B0604030504040204" pitchFamily="34" charset="0"/>
              <a:ea typeface="Verdana" panose="020B0604030504040204" pitchFamily="34" charset="0"/>
              <a:cs typeface="Verdana" panose="020B0604030504040204" pitchFamily="34" charset="0"/>
            </a:endParaRPr>
          </a:p>
          <a:p>
            <a:pPr marL="342900" indent="-342900">
              <a:buFont typeface="Arial" panose="020B0604020202020204" pitchFamily="34" charset="0"/>
              <a:buChar char="•"/>
            </a:pPr>
            <a:r>
              <a:rPr lang="en-GB" i="1" dirty="0" smtClean="0">
                <a:latin typeface="Verdana" panose="020B0604030504040204" pitchFamily="34" charset="0"/>
                <a:ea typeface="Verdana" panose="020B0604030504040204" pitchFamily="34" charset="0"/>
                <a:cs typeface="Verdana" panose="020B0604030504040204" pitchFamily="34" charset="0"/>
              </a:rPr>
              <a:t>Organisation </a:t>
            </a:r>
            <a:r>
              <a:rPr lang="en-GB" i="1" dirty="0">
                <a:latin typeface="Verdana" panose="020B0604030504040204" pitchFamily="34" charset="0"/>
                <a:ea typeface="Verdana" panose="020B0604030504040204" pitchFamily="34" charset="0"/>
                <a:cs typeface="Verdana" panose="020B0604030504040204" pitchFamily="34" charset="0"/>
              </a:rPr>
              <a:t>and involvement </a:t>
            </a:r>
            <a:r>
              <a:rPr lang="en-GB" dirty="0">
                <a:latin typeface="Verdana" panose="020B0604030504040204" pitchFamily="34" charset="0"/>
                <a:ea typeface="Verdana" panose="020B0604030504040204" pitchFamily="34" charset="0"/>
                <a:cs typeface="Verdana" panose="020B0604030504040204" pitchFamily="34" charset="0"/>
              </a:rPr>
              <a:t>– the participation of all key local players and, particularly the involvement of communities as equal partners. </a:t>
            </a:r>
            <a:endParaRPr lang="en-GB" dirty="0" smtClean="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GB" sz="1300" dirty="0">
              <a:latin typeface="Verdana" panose="020B0604030504040204" pitchFamily="34" charset="0"/>
              <a:ea typeface="Verdana" panose="020B0604030504040204" pitchFamily="34" charset="0"/>
              <a:cs typeface="Verdana" panose="020B0604030504040204" pitchFamily="34" charset="0"/>
            </a:endParaRPr>
          </a:p>
          <a:p>
            <a:pPr marL="342900" indent="-342900">
              <a:buFont typeface="Arial" panose="020B0604020202020204" pitchFamily="34" charset="0"/>
              <a:buChar char="•"/>
            </a:pPr>
            <a:r>
              <a:rPr lang="en-GB" i="1" dirty="0" smtClean="0">
                <a:latin typeface="Verdana" panose="020B0604030504040204" pitchFamily="34" charset="0"/>
                <a:ea typeface="Verdana" panose="020B0604030504040204" pitchFamily="34" charset="0"/>
                <a:cs typeface="Verdana" panose="020B0604030504040204" pitchFamily="34" charset="0"/>
              </a:rPr>
              <a:t>Strategy </a:t>
            </a:r>
            <a:r>
              <a:rPr lang="en-GB" i="1" dirty="0">
                <a:latin typeface="Verdana" panose="020B0604030504040204" pitchFamily="34" charset="0"/>
                <a:ea typeface="Verdana" panose="020B0604030504040204" pitchFamily="34" charset="0"/>
                <a:cs typeface="Verdana" panose="020B0604030504040204" pitchFamily="34" charset="0"/>
              </a:rPr>
              <a:t>development and co-ordination </a:t>
            </a:r>
            <a:r>
              <a:rPr lang="en-GB" dirty="0">
                <a:latin typeface="Verdana" panose="020B0604030504040204" pitchFamily="34" charset="0"/>
                <a:ea typeface="Verdana" panose="020B0604030504040204" pitchFamily="34" charset="0"/>
                <a:cs typeface="Verdana" panose="020B0604030504040204" pitchFamily="34" charset="0"/>
              </a:rPr>
              <a:t>– the development of a clear, community focussed strategy covering the full range of issues supported by relevant policies, plans, objectives, targets, delivery mechanisms and processes. Development of local priorities for action will rely on the assessment of local needs, sharing of data, and a continuing dialogue between partners.</a:t>
            </a:r>
            <a:endParaRPr lang="en-GB" sz="3200" dirty="0">
              <a:latin typeface="Verdana" panose="020B0604030504040204" pitchFamily="34" charset="0"/>
              <a:ea typeface="Verdana" panose="020B0604030504040204" pitchFamily="34" charset="0"/>
              <a:cs typeface="Verdana" panose="020B0604030504040204" pitchFamily="34" charset="0"/>
            </a:endParaRPr>
          </a:p>
          <a:p>
            <a:endParaRPr lang="de-DE"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028063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32605"/>
            <a:ext cx="12192000" cy="951057"/>
          </a:xfrm>
        </p:spPr>
        <p:txBody>
          <a:bodyPr>
            <a:normAutofit/>
          </a:bodyPr>
          <a:lstStyle/>
          <a:p>
            <a:pPr algn="ctr"/>
            <a:r>
              <a:rPr lang="de-DE" sz="3600" dirty="0">
                <a:latin typeface="Verdana" panose="020B0604030504040204" pitchFamily="34" charset="0"/>
                <a:ea typeface="Verdana" panose="020B0604030504040204" pitchFamily="34" charset="0"/>
                <a:cs typeface="Verdana" panose="020B0604030504040204" pitchFamily="34" charset="0"/>
              </a:rPr>
              <a:t>Partnerships with LGBT/MSM Organisations</a:t>
            </a:r>
            <a:endParaRPr lang="en-GB" sz="3600" dirty="0"/>
          </a:p>
        </p:txBody>
      </p:sp>
      <p:sp>
        <p:nvSpPr>
          <p:cNvPr id="3" name="Content Placeholder 2"/>
          <p:cNvSpPr>
            <a:spLocks noGrp="1"/>
          </p:cNvSpPr>
          <p:nvPr>
            <p:ph idx="1"/>
          </p:nvPr>
        </p:nvSpPr>
        <p:spPr>
          <a:xfrm>
            <a:off x="263235" y="817419"/>
            <a:ext cx="11651673" cy="5025598"/>
          </a:xfrm>
        </p:spPr>
        <p:txBody>
          <a:bodyPr/>
          <a:lstStyle/>
          <a:p>
            <a:pPr marL="0" indent="0" algn="ctr">
              <a:buNone/>
            </a:pPr>
            <a:r>
              <a:rPr lang="en-GB" b="1" dirty="0">
                <a:latin typeface="Verdana" panose="020B0604030504040204" pitchFamily="34" charset="0"/>
                <a:ea typeface="Verdana" panose="020B0604030504040204" pitchFamily="34" charset="0"/>
                <a:cs typeface="Verdana" panose="020B0604030504040204" pitchFamily="34" charset="0"/>
              </a:rPr>
              <a:t>Elements of Effective </a:t>
            </a:r>
            <a:r>
              <a:rPr lang="en-GB" b="1" dirty="0" smtClean="0">
                <a:latin typeface="Verdana" panose="020B0604030504040204" pitchFamily="34" charset="0"/>
                <a:ea typeface="Verdana" panose="020B0604030504040204" pitchFamily="34" charset="0"/>
                <a:cs typeface="Verdana" panose="020B0604030504040204" pitchFamily="34" charset="0"/>
              </a:rPr>
              <a:t>Partnerships</a:t>
            </a:r>
            <a:endParaRPr lang="en-GB" sz="3600" dirty="0">
              <a:latin typeface="Verdana" panose="020B0604030504040204" pitchFamily="34" charset="0"/>
              <a:ea typeface="Verdana" panose="020B0604030504040204" pitchFamily="34" charset="0"/>
              <a:cs typeface="Verdana" panose="020B0604030504040204" pitchFamily="34" charset="0"/>
            </a:endParaRPr>
          </a:p>
          <a:p>
            <a:r>
              <a:rPr lang="en-GB" i="1" dirty="0" smtClean="0">
                <a:latin typeface="Verdana" panose="020B0604030504040204" pitchFamily="34" charset="0"/>
                <a:ea typeface="Verdana" panose="020B0604030504040204" pitchFamily="34" charset="0"/>
                <a:cs typeface="Verdana" panose="020B0604030504040204" pitchFamily="34" charset="0"/>
              </a:rPr>
              <a:t>Learning </a:t>
            </a:r>
            <a:r>
              <a:rPr lang="en-GB" i="1" dirty="0">
                <a:latin typeface="Verdana" panose="020B0604030504040204" pitchFamily="34" charset="0"/>
                <a:ea typeface="Verdana" panose="020B0604030504040204" pitchFamily="34" charset="0"/>
                <a:cs typeface="Verdana" panose="020B0604030504040204" pitchFamily="34" charset="0"/>
              </a:rPr>
              <a:t>and development </a:t>
            </a:r>
            <a:r>
              <a:rPr lang="en-GB" dirty="0">
                <a:latin typeface="Verdana" panose="020B0604030504040204" pitchFamily="34" charset="0"/>
                <a:ea typeface="Verdana" panose="020B0604030504040204" pitchFamily="34" charset="0"/>
                <a:cs typeface="Verdana" panose="020B0604030504040204" pitchFamily="34" charset="0"/>
              </a:rPr>
              <a:t>– effective partnerships will not only invest in shared objectives and joint outcomes, but will also add value through secondments. Willingness to listen and learn from each other builds </a:t>
            </a:r>
            <a:r>
              <a:rPr lang="en-GB" dirty="0" smtClean="0">
                <a:latin typeface="Verdana" panose="020B0604030504040204" pitchFamily="34" charset="0"/>
                <a:ea typeface="Verdana" panose="020B0604030504040204" pitchFamily="34" charset="0"/>
                <a:cs typeface="Verdana" panose="020B0604030504040204" pitchFamily="34" charset="0"/>
              </a:rPr>
              <a:t>trust.</a:t>
            </a:r>
            <a:endParaRPr lang="en-GB" sz="3600" dirty="0">
              <a:latin typeface="Verdana" panose="020B0604030504040204" pitchFamily="34" charset="0"/>
              <a:ea typeface="Verdana" panose="020B0604030504040204" pitchFamily="34" charset="0"/>
              <a:cs typeface="Verdana" panose="020B0604030504040204" pitchFamily="34" charset="0"/>
            </a:endParaRPr>
          </a:p>
          <a:p>
            <a:endParaRPr lang="en-GB" i="1" dirty="0" smtClean="0">
              <a:latin typeface="Verdana" panose="020B0604030504040204" pitchFamily="34" charset="0"/>
              <a:ea typeface="Verdana" panose="020B0604030504040204" pitchFamily="34" charset="0"/>
              <a:cs typeface="Verdana" panose="020B0604030504040204" pitchFamily="34" charset="0"/>
            </a:endParaRPr>
          </a:p>
          <a:p>
            <a:r>
              <a:rPr lang="en-GB" i="1" dirty="0" smtClean="0">
                <a:latin typeface="Verdana" panose="020B0604030504040204" pitchFamily="34" charset="0"/>
                <a:ea typeface="Verdana" panose="020B0604030504040204" pitchFamily="34" charset="0"/>
                <a:cs typeface="Verdana" panose="020B0604030504040204" pitchFamily="34" charset="0"/>
              </a:rPr>
              <a:t>Resources </a:t>
            </a:r>
            <a:r>
              <a:rPr lang="en-GB" dirty="0">
                <a:latin typeface="Verdana" panose="020B0604030504040204" pitchFamily="34" charset="0"/>
                <a:ea typeface="Verdana" panose="020B0604030504040204" pitchFamily="34" charset="0"/>
                <a:cs typeface="Verdana" panose="020B0604030504040204" pitchFamily="34" charset="0"/>
              </a:rPr>
              <a:t>– the contribution and shared utilisation of information, financial, human and technical resources. </a:t>
            </a:r>
            <a:endParaRPr lang="en-GB" sz="3600" dirty="0">
              <a:latin typeface="Verdana" panose="020B0604030504040204" pitchFamily="34" charset="0"/>
              <a:ea typeface="Verdana" panose="020B0604030504040204" pitchFamily="34" charset="0"/>
              <a:cs typeface="Verdana" panose="020B0604030504040204" pitchFamily="34" charset="0"/>
            </a:endParaRPr>
          </a:p>
          <a:p>
            <a:endParaRPr lang="en-GB" i="1" dirty="0" smtClean="0">
              <a:latin typeface="Verdana" panose="020B0604030504040204" pitchFamily="34" charset="0"/>
              <a:ea typeface="Verdana" panose="020B0604030504040204" pitchFamily="34" charset="0"/>
              <a:cs typeface="Verdana" panose="020B0604030504040204" pitchFamily="34" charset="0"/>
            </a:endParaRPr>
          </a:p>
          <a:p>
            <a:r>
              <a:rPr lang="en-GB" i="1" dirty="0" smtClean="0">
                <a:latin typeface="Verdana" panose="020B0604030504040204" pitchFamily="34" charset="0"/>
                <a:ea typeface="Verdana" panose="020B0604030504040204" pitchFamily="34" charset="0"/>
                <a:cs typeface="Verdana" panose="020B0604030504040204" pitchFamily="34" charset="0"/>
              </a:rPr>
              <a:t>Evaluation </a:t>
            </a:r>
            <a:r>
              <a:rPr lang="en-GB" i="1" dirty="0">
                <a:latin typeface="Verdana" panose="020B0604030504040204" pitchFamily="34" charset="0"/>
                <a:ea typeface="Verdana" panose="020B0604030504040204" pitchFamily="34" charset="0"/>
                <a:cs typeface="Verdana" panose="020B0604030504040204" pitchFamily="34" charset="0"/>
              </a:rPr>
              <a:t>and review </a:t>
            </a:r>
            <a:r>
              <a:rPr lang="en-GB" dirty="0">
                <a:latin typeface="Verdana" panose="020B0604030504040204" pitchFamily="34" charset="0"/>
                <a:ea typeface="Verdana" panose="020B0604030504040204" pitchFamily="34" charset="0"/>
                <a:cs typeface="Verdana" panose="020B0604030504040204" pitchFamily="34" charset="0"/>
              </a:rPr>
              <a:t>– assessing the quality of the partnership process and measuring progress towards meeting objectives. </a:t>
            </a:r>
            <a:endParaRPr lang="en-GB" sz="3200" dirty="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GB" dirty="0"/>
          </a:p>
        </p:txBody>
      </p:sp>
      <p:sp>
        <p:nvSpPr>
          <p:cNvPr id="4" name="Footer Placeholder 3"/>
          <p:cNvSpPr>
            <a:spLocks noGrp="1"/>
          </p:cNvSpPr>
          <p:nvPr>
            <p:ph type="ftr" sz="quarter" idx="3"/>
          </p:nvPr>
        </p:nvSpPr>
        <p:spPr/>
        <p:txBody>
          <a:bodyPr/>
          <a:lstStyle/>
          <a:p>
            <a:r>
              <a:rPr lang="de-DE" sz="1800" b="0" dirty="0" smtClean="0">
                <a:latin typeface="Verdana" panose="020B0604030504040204" pitchFamily="34" charset="0"/>
                <a:ea typeface="Verdana" panose="020B0604030504040204" pitchFamily="34" charset="0"/>
                <a:cs typeface="Verdana" panose="020B0604030504040204" pitchFamily="34" charset="0"/>
              </a:rPr>
              <a:t>Working in Partnerships</a:t>
            </a:r>
            <a:endParaRPr lang="de-DE" sz="1800" b="0" dirty="0">
              <a:latin typeface="Verdana" panose="020B0604030504040204" pitchFamily="34" charset="0"/>
              <a:ea typeface="Verdana" panose="020B0604030504040204" pitchFamily="34" charset="0"/>
              <a:cs typeface="Verdana" panose="020B0604030504040204" pitchFamily="34" charset="0"/>
            </a:endParaRPr>
          </a:p>
        </p:txBody>
      </p:sp>
      <p:sp>
        <p:nvSpPr>
          <p:cNvPr id="5" name="Slide Number Placeholder 4"/>
          <p:cNvSpPr>
            <a:spLocks noGrp="1"/>
          </p:cNvSpPr>
          <p:nvPr>
            <p:ph type="sldNum" sz="quarter" idx="4"/>
          </p:nvPr>
        </p:nvSpPr>
        <p:spPr/>
        <p:txBody>
          <a:bodyPr/>
          <a:lstStyle/>
          <a:p>
            <a:fld id="{FB857C31-4407-F243-840D-76E72942167A}" type="slidenum">
              <a:rPr lang="de-DE" smtClean="0"/>
              <a:pPr/>
              <a:t>2</a:t>
            </a:fld>
            <a:endParaRPr lang="de-DE" dirty="0"/>
          </a:p>
        </p:txBody>
      </p:sp>
    </p:spTree>
    <p:extLst>
      <p:ext uri="{BB962C8B-B14F-4D97-AF65-F5344CB8AC3E}">
        <p14:creationId xmlns:p14="http://schemas.microsoft.com/office/powerpoint/2010/main" val="149767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Design">
  <a:themeElements>
    <a:clrScheme name="Benutzerdefiniert 1">
      <a:dk1>
        <a:srgbClr val="3C3C3B"/>
      </a:dk1>
      <a:lt1>
        <a:srgbClr val="FFFFFF"/>
      </a:lt1>
      <a:dk2>
        <a:srgbClr val="0064AE"/>
      </a:dk2>
      <a:lt2>
        <a:srgbClr val="00B0EB"/>
      </a:lt2>
      <a:accent1>
        <a:srgbClr val="83C9F0"/>
      </a:accent1>
      <a:accent2>
        <a:srgbClr val="00A3A6"/>
      </a:accent2>
      <a:accent3>
        <a:srgbClr val="BBD043"/>
      </a:accent3>
      <a:accent4>
        <a:srgbClr val="E2DD09"/>
      </a:accent4>
      <a:accent5>
        <a:srgbClr val="F18847"/>
      </a:accent5>
      <a:accent6>
        <a:srgbClr val="E63323"/>
      </a:accent6>
      <a:hlink>
        <a:srgbClr val="EB608C"/>
      </a:hlink>
      <a:folHlink>
        <a:srgbClr val="59418B"/>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TotalTime>
  <Words>204</Words>
  <Application>Microsoft Office PowerPoint</Application>
  <PresentationFormat>Custom</PresentationFormat>
  <Paragraphs>19</Paragraphs>
  <Slides>2</Slides>
  <Notes>0</Notes>
  <HiddenSlides>0</HiddenSlides>
  <MMClips>0</MMClips>
  <ScaleCrop>false</ScaleCrop>
  <HeadingPairs>
    <vt:vector size="4" baseType="variant">
      <vt:variant>
        <vt:lpstr>Theme</vt:lpstr>
      </vt:variant>
      <vt:variant>
        <vt:i4>1</vt:i4>
      </vt:variant>
      <vt:variant>
        <vt:lpstr>Slide Titles</vt:lpstr>
      </vt:variant>
      <vt:variant>
        <vt:i4>2</vt:i4>
      </vt:variant>
    </vt:vector>
  </HeadingPairs>
  <TitlesOfParts>
    <vt:vector size="3" baseType="lpstr">
      <vt:lpstr>Office-Design</vt:lpstr>
      <vt:lpstr>Partnerships with LGBT/MSM Organisations</vt:lpstr>
      <vt:lpstr>Partnerships with LGBT/MSM Organisations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Kathrin</dc:creator>
  <cp:lastModifiedBy>Barrie Dwyer</cp:lastModifiedBy>
  <cp:revision>37</cp:revision>
  <dcterms:created xsi:type="dcterms:W3CDTF">2018-01-09T15:53:15Z</dcterms:created>
  <dcterms:modified xsi:type="dcterms:W3CDTF">2019-08-25T15:33:55Z</dcterms:modified>
</cp:coreProperties>
</file>